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handoutMasterIdLst>
    <p:handoutMasterId r:id="rId6"/>
  </p:handoutMasterIdLst>
  <p:sldIdLst>
    <p:sldId id="257"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56"/>
    <a:srgbClr val="004432"/>
    <a:srgbClr val="007572"/>
    <a:srgbClr val="5B0E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15"/>
    <p:restoredTop sz="96327"/>
  </p:normalViewPr>
  <p:slideViewPr>
    <p:cSldViewPr snapToGrid="0" snapToObjects="1">
      <p:cViewPr varScale="1">
        <p:scale>
          <a:sx n="75" d="100"/>
          <a:sy n="75" d="100"/>
        </p:scale>
        <p:origin x="3030" y="72"/>
      </p:cViewPr>
      <p:guideLst/>
    </p:cSldViewPr>
  </p:slideViewPr>
  <p:notesTextViewPr>
    <p:cViewPr>
      <p:scale>
        <a:sx n="1" d="1"/>
        <a:sy n="1" d="1"/>
      </p:scale>
      <p:origin x="0" y="0"/>
    </p:cViewPr>
  </p:notesText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5FB9C4-896F-7A4E-921F-251DD5C52B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AD2CA74-7DFB-C24C-AC4A-7428D884A78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78255F5-CED3-1C4C-842A-8C9C6A0122E3}" type="datetimeFigureOut">
              <a:rPr lang="en-US" smtClean="0"/>
              <a:t>7/17/2023</a:t>
            </a:fld>
            <a:endParaRPr lang="en-US"/>
          </a:p>
        </p:txBody>
      </p:sp>
      <p:sp>
        <p:nvSpPr>
          <p:cNvPr id="4" name="Footer Placeholder 3">
            <a:extLst>
              <a:ext uri="{FF2B5EF4-FFF2-40B4-BE49-F238E27FC236}">
                <a16:creationId xmlns:a16="http://schemas.microsoft.com/office/drawing/2014/main" id="{8F788D44-7802-2041-9931-681AF57D07A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110DF0-3606-9842-A782-FE0626E172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E40092-EF79-1148-B507-17393B4543F1}" type="slidenum">
              <a:rPr lang="en-US" smtClean="0"/>
              <a:t>‹#›</a:t>
            </a:fld>
            <a:endParaRPr lang="en-US"/>
          </a:p>
        </p:txBody>
      </p:sp>
    </p:spTree>
    <p:extLst>
      <p:ext uri="{BB962C8B-B14F-4D97-AF65-F5344CB8AC3E}">
        <p14:creationId xmlns:p14="http://schemas.microsoft.com/office/powerpoint/2010/main" val="10415677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8" Type="http://schemas.openxmlformats.org/officeDocument/2006/relationships/hyperlink" Target="https://unsplash.com/" TargetMode="External"/><Relationship Id="rId3" Type="http://schemas.openxmlformats.org/officeDocument/2006/relationships/hyperlink" Target="http://www.freeimages.com/" TargetMode="External"/><Relationship Id="rId7" Type="http://schemas.openxmlformats.org/officeDocument/2006/relationships/hyperlink" Target="https://stocksnap.io/" TargetMode="External"/><Relationship Id="rId2" Type="http://schemas.openxmlformats.org/officeDocument/2006/relationships/hyperlink" Target="https://www.flickr.com/photos/30579354@N07/" TargetMode="External"/><Relationship Id="rId1" Type="http://schemas.openxmlformats.org/officeDocument/2006/relationships/slideMaster" Target="../slideMasters/slideMaster1.xml"/><Relationship Id="rId6" Type="http://schemas.openxmlformats.org/officeDocument/2006/relationships/hyperlink" Target="https://pixabay.com/" TargetMode="External"/><Relationship Id="rId5" Type="http://schemas.openxmlformats.org/officeDocument/2006/relationships/hyperlink" Target="https://www.pexels.com/" TargetMode="External"/><Relationship Id="rId4" Type="http://schemas.openxmlformats.org/officeDocument/2006/relationships/hyperlink" Target="http://www.morguefile.com/" TargetMode="External"/><Relationship Id="rId9" Type="http://schemas.openxmlformats.org/officeDocument/2006/relationships/hyperlink" Target="https://bit.ly/3zkzIOP" TargetMode="Externa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17EBEA0-120C-C14F-BFEF-57E3D0B7D2AC}"/>
              </a:ext>
            </a:extLst>
          </p:cNvPr>
          <p:cNvSpPr txBox="1"/>
          <p:nvPr userDrawn="1"/>
        </p:nvSpPr>
        <p:spPr>
          <a:xfrm>
            <a:off x="228599" y="267648"/>
            <a:ext cx="7315202" cy="523220"/>
          </a:xfrm>
          <a:prstGeom prst="rect">
            <a:avLst/>
          </a:prstGeom>
          <a:noFill/>
        </p:spPr>
        <p:txBody>
          <a:bodyPr wrap="square" rtlCol="0">
            <a:spAutoFit/>
          </a:bodyPr>
          <a:lstStyle/>
          <a:p>
            <a:pPr algn="ctr"/>
            <a:r>
              <a:rPr lang="en-US" sz="2800" b="1" dirty="0">
                <a:solidFill>
                  <a:srgbClr val="004432"/>
                </a:solidFill>
                <a:latin typeface="Arial" panose="020B0604020202020204" pitchFamily="34" charset="0"/>
                <a:cs typeface="Arial" panose="020B0604020202020204" pitchFamily="34" charset="0"/>
              </a:rPr>
              <a:t>TEMPLATE INSTRUCTIONS</a:t>
            </a:r>
          </a:p>
        </p:txBody>
      </p:sp>
      <p:sp>
        <p:nvSpPr>
          <p:cNvPr id="7" name="TextBox 6">
            <a:extLst>
              <a:ext uri="{FF2B5EF4-FFF2-40B4-BE49-F238E27FC236}">
                <a16:creationId xmlns:a16="http://schemas.microsoft.com/office/drawing/2014/main" id="{5025EB32-9C34-6A4F-B7AD-7A42E3C33486}"/>
              </a:ext>
            </a:extLst>
          </p:cNvPr>
          <p:cNvSpPr txBox="1"/>
          <p:nvPr userDrawn="1"/>
        </p:nvSpPr>
        <p:spPr>
          <a:xfrm>
            <a:off x="408252" y="870792"/>
            <a:ext cx="6867074"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i="1" kern="1200" dirty="0">
                <a:solidFill>
                  <a:schemeClr val="tx1"/>
                </a:solidFill>
                <a:effectLst/>
                <a:latin typeface="Arial" panose="020B0604020202020204" pitchFamily="34" charset="0"/>
                <a:ea typeface="+mn-ea"/>
                <a:cs typeface="Arial" panose="020B0604020202020204" pitchFamily="34" charset="0"/>
              </a:rPr>
              <a:t>This template is designed to help you produce an MSU Extension-branded one- or two-page flyer, but you can also adapt it to create other products such as newsletters, reports, and fact sheets. You can choose from the file’s four different color combinations (the fourth flyer is 4-H–specific).</a:t>
            </a:r>
          </a:p>
          <a:p>
            <a:endParaRPr lang="en-US" sz="1100" dirty="0"/>
          </a:p>
        </p:txBody>
      </p:sp>
      <p:sp>
        <p:nvSpPr>
          <p:cNvPr id="8" name="TextBox 7">
            <a:extLst>
              <a:ext uri="{FF2B5EF4-FFF2-40B4-BE49-F238E27FC236}">
                <a16:creationId xmlns:a16="http://schemas.microsoft.com/office/drawing/2014/main" id="{89785C9F-4278-5042-B885-01BD68584CD3}"/>
              </a:ext>
            </a:extLst>
          </p:cNvPr>
          <p:cNvSpPr txBox="1"/>
          <p:nvPr userDrawn="1"/>
        </p:nvSpPr>
        <p:spPr>
          <a:xfrm>
            <a:off x="408252" y="1501734"/>
            <a:ext cx="6633029" cy="276999"/>
          </a:xfrm>
          <a:prstGeom prst="rect">
            <a:avLst/>
          </a:prstGeom>
          <a:noFill/>
        </p:spPr>
        <p:txBody>
          <a:bodyPr wrap="square" rtlCol="0">
            <a:spAutoFit/>
          </a:bodyPr>
          <a:lstStyle/>
          <a:p>
            <a:r>
              <a:rPr lang="en-US" sz="1200" b="1" i="1" kern="1200" dirty="0">
                <a:solidFill>
                  <a:schemeClr val="tx1"/>
                </a:solidFill>
                <a:effectLst/>
                <a:latin typeface="Arial" panose="020B0604020202020204" pitchFamily="34" charset="0"/>
                <a:ea typeface="+mn-ea"/>
                <a:cs typeface="Arial" panose="020B0604020202020204" pitchFamily="34" charset="0"/>
              </a:rPr>
              <a:t>Please read the whole instruction sheet before you start adding content to the template.</a:t>
            </a:r>
            <a:endParaRPr lang="en-US" sz="1200" i="1" kern="1200" dirty="0">
              <a:solidFill>
                <a:schemeClr val="tx1"/>
              </a:solidFill>
              <a:effectLst/>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A7A072A5-3936-EC47-970E-3EAA2A568B36}"/>
              </a:ext>
            </a:extLst>
          </p:cNvPr>
          <p:cNvSpPr txBox="1"/>
          <p:nvPr userDrawn="1"/>
        </p:nvSpPr>
        <p:spPr>
          <a:xfrm>
            <a:off x="408252" y="1922250"/>
            <a:ext cx="6761805" cy="8063746"/>
          </a:xfrm>
          <a:prstGeom prst="rect">
            <a:avLst/>
          </a:prstGeom>
          <a:noFill/>
        </p:spPr>
        <p:txBody>
          <a:bodyPr wrap="square" rtlCol="0">
            <a:spAutoFit/>
          </a:bodyPr>
          <a:lstStyle/>
          <a:p>
            <a:pPr marL="228600" lvl="0" indent="-228600">
              <a:buFont typeface="+mj-lt"/>
              <a:buAutoNum type="arabicPeriod"/>
            </a:pPr>
            <a:r>
              <a:rPr lang="en-US" sz="1100" kern="1200" dirty="0">
                <a:solidFill>
                  <a:schemeClr val="tx1"/>
                </a:solidFill>
                <a:effectLst/>
                <a:latin typeface="Arial" panose="020B0604020202020204" pitchFamily="34" charset="0"/>
                <a:ea typeface="+mn-ea"/>
                <a:cs typeface="Arial" panose="020B0604020202020204" pitchFamily="34" charset="0"/>
              </a:rPr>
              <a:t>After you open this template but before you start adding content, save the file with a project-specific new name so you’ll still have the blank template on your computer to use for future projects.</a:t>
            </a:r>
            <a:br>
              <a:rPr lang="en-US" sz="600" kern="1200" dirty="0">
                <a:solidFill>
                  <a:schemeClr val="tx1"/>
                </a:solidFill>
                <a:effectLst/>
                <a:latin typeface="Arial" panose="020B0604020202020204" pitchFamily="34" charset="0"/>
                <a:ea typeface="+mn-ea"/>
                <a:cs typeface="Arial" panose="020B0604020202020204" pitchFamily="34" charset="0"/>
              </a:rPr>
            </a:br>
            <a:endParaRPr lang="en-US" sz="600" kern="1200" dirty="0">
              <a:solidFill>
                <a:schemeClr val="tx1"/>
              </a:solidFill>
              <a:effectLst/>
              <a:latin typeface="Arial" panose="020B0604020202020204" pitchFamily="34" charset="0"/>
              <a:ea typeface="+mn-ea"/>
              <a:cs typeface="Arial" panose="020B0604020202020204" pitchFamily="34" charset="0"/>
            </a:endParaRPr>
          </a:p>
          <a:p>
            <a:pPr marL="228600" lvl="0" indent="-228600">
              <a:buFont typeface="+mj-lt"/>
              <a:buAutoNum type="arabicPeriod"/>
            </a:pPr>
            <a:r>
              <a:rPr lang="en-US" sz="1100" kern="1200" dirty="0">
                <a:solidFill>
                  <a:schemeClr val="tx1"/>
                </a:solidFill>
                <a:effectLst/>
                <a:latin typeface="Arial" panose="020B0604020202020204" pitchFamily="34" charset="0"/>
                <a:ea typeface="+mn-ea"/>
                <a:cs typeface="Arial" panose="020B0604020202020204" pitchFamily="34" charset="0"/>
              </a:rPr>
              <a:t>Type (or copy and paste) the program title IN ALL CAPS into the “Insert Program Title Here” box. The default text size for the program title is 28-point Arial, but PowerPoint will automatically decrease it to try to fit long titles on one line. Make sure the title doesn’t drop below 18 points. </a:t>
            </a:r>
            <a:br>
              <a:rPr lang="en-US" sz="300" kern="1200" dirty="0">
                <a:solidFill>
                  <a:schemeClr val="tx1"/>
                </a:solidFill>
                <a:effectLst/>
                <a:latin typeface="Arial" panose="020B0604020202020204" pitchFamily="34" charset="0"/>
                <a:ea typeface="+mn-ea"/>
                <a:cs typeface="Arial" panose="020B0604020202020204" pitchFamily="34" charset="0"/>
              </a:rPr>
            </a:br>
            <a:endParaRPr lang="en-US" sz="700" kern="1200" dirty="0">
              <a:solidFill>
                <a:schemeClr val="tx1"/>
              </a:solidFill>
              <a:effectLst/>
              <a:latin typeface="Arial" panose="020B0604020202020204" pitchFamily="34" charset="0"/>
              <a:ea typeface="+mn-ea"/>
              <a:cs typeface="Arial" panose="020B0604020202020204" pitchFamily="34" charset="0"/>
            </a:endParaRPr>
          </a:p>
          <a:p>
            <a:pPr marL="228600" lvl="0" indent="-228600">
              <a:buFont typeface="+mj-lt"/>
              <a:buAutoNum type="arabicPeriod"/>
            </a:pPr>
            <a:r>
              <a:rPr lang="en-US" sz="1100" kern="1200" dirty="0">
                <a:solidFill>
                  <a:schemeClr val="tx1"/>
                </a:solidFill>
                <a:effectLst/>
                <a:latin typeface="Arial" panose="020B0604020202020204" pitchFamily="34" charset="0"/>
                <a:ea typeface="+mn-ea"/>
                <a:cs typeface="Arial" panose="020B0604020202020204" pitchFamily="34" charset="0"/>
              </a:rPr>
              <a:t>Type (or copy and paste) the headings, subheadings (if any), and text into the appropriate boxes. Make the headings and subheadings ALL CAPS.</a:t>
            </a:r>
            <a:br>
              <a:rPr lang="en-US" sz="600" kern="1200" dirty="0">
                <a:solidFill>
                  <a:schemeClr val="tx1"/>
                </a:solidFill>
                <a:effectLst/>
                <a:latin typeface="Arial" panose="020B0604020202020204" pitchFamily="34" charset="0"/>
                <a:ea typeface="+mn-ea"/>
                <a:cs typeface="Arial" panose="020B0604020202020204" pitchFamily="34" charset="0"/>
              </a:rPr>
            </a:br>
            <a:endParaRPr lang="en-US" sz="600" kern="1200" dirty="0">
              <a:solidFill>
                <a:schemeClr val="tx1"/>
              </a:solidFill>
              <a:effectLst/>
              <a:latin typeface="Arial" panose="020B0604020202020204" pitchFamily="34" charset="0"/>
              <a:ea typeface="+mn-ea"/>
              <a:cs typeface="Arial" panose="020B0604020202020204" pitchFamily="34" charset="0"/>
            </a:endParaRPr>
          </a:p>
          <a:p>
            <a:pPr marL="228600" lvl="0" indent="-228600">
              <a:buFont typeface="+mj-lt"/>
              <a:buAutoNum type="arabicPeriod"/>
            </a:pPr>
            <a:r>
              <a:rPr lang="en-US" sz="1100" kern="1200" dirty="0">
                <a:solidFill>
                  <a:schemeClr val="tx1"/>
                </a:solidFill>
                <a:effectLst/>
                <a:latin typeface="Arial" panose="020B0604020202020204" pitchFamily="34" charset="0"/>
                <a:ea typeface="+mn-ea"/>
                <a:cs typeface="Arial" panose="020B0604020202020204" pitchFamily="34" charset="0"/>
              </a:rPr>
              <a:t>The MSU Extension anti-discrimination statement is on pages 1 and 2 in the blank template. If your final flyer is two pages long, delete the statement from page 1.</a:t>
            </a:r>
            <a:br>
              <a:rPr lang="en-US" sz="600" kern="1200" dirty="0">
                <a:solidFill>
                  <a:schemeClr val="tx1"/>
                </a:solidFill>
                <a:effectLst/>
                <a:latin typeface="Arial" panose="020B0604020202020204" pitchFamily="34" charset="0"/>
                <a:ea typeface="+mn-ea"/>
                <a:cs typeface="Arial" panose="020B0604020202020204" pitchFamily="34" charset="0"/>
              </a:rPr>
            </a:br>
            <a:endParaRPr lang="en-US" sz="600" kern="1200" dirty="0">
              <a:solidFill>
                <a:schemeClr val="tx1"/>
              </a:solidFill>
              <a:effectLst/>
              <a:latin typeface="Arial" panose="020B0604020202020204" pitchFamily="34" charset="0"/>
              <a:ea typeface="+mn-ea"/>
              <a:cs typeface="Arial" panose="020B0604020202020204" pitchFamily="34" charset="0"/>
            </a:endParaRPr>
          </a:p>
          <a:p>
            <a:pPr marL="228600" lvl="0" indent="-228600">
              <a:buFont typeface="+mj-lt"/>
              <a:buAutoNum type="arabicPeriod"/>
            </a:pPr>
            <a:r>
              <a:rPr lang="en-US" sz="1100" kern="1200" dirty="0">
                <a:solidFill>
                  <a:schemeClr val="tx1"/>
                </a:solidFill>
                <a:effectLst/>
                <a:latin typeface="Arial" panose="020B0604020202020204" pitchFamily="34" charset="0"/>
                <a:ea typeface="+mn-ea"/>
                <a:cs typeface="Arial" panose="020B0604020202020204" pitchFamily="34" charset="0"/>
              </a:rPr>
              <a:t>Add your own photos or download and add photos from the MSU ANR Communications photo library (</a:t>
            </a:r>
            <a:r>
              <a:rPr lang="en-US" sz="1100" u="sng" kern="1200" dirty="0">
                <a:solidFill>
                  <a:schemeClr val="tx1"/>
                </a:solidFill>
                <a:effectLst/>
                <a:latin typeface="Arial" panose="020B0604020202020204" pitchFamily="34" charset="0"/>
                <a:ea typeface="+mn-ea"/>
                <a:cs typeface="Arial" panose="020B0604020202020204" pitchFamily="34" charset="0"/>
                <a:hlinkClick r:id="rId2"/>
              </a:rPr>
              <a:t>https://www.flickr.com/photos/30579354@N07/</a:t>
            </a:r>
            <a:r>
              <a:rPr lang="en-US" sz="1100" kern="1200" dirty="0">
                <a:solidFill>
                  <a:schemeClr val="tx1"/>
                </a:solidFill>
                <a:effectLst/>
                <a:latin typeface="Arial" panose="020B0604020202020204" pitchFamily="34" charset="0"/>
                <a:ea typeface="+mn-ea"/>
                <a:cs typeface="Arial" panose="020B0604020202020204" pitchFamily="34" charset="0"/>
              </a:rPr>
              <a:t>) or another website that offers royalty-free photos. (Be sure to check any such site’s terms of use, copyright, photo credit, and fee information.) Common royalty-free photo sites include:</a:t>
            </a:r>
          </a:p>
          <a:p>
            <a:pPr marL="228600" lvl="0" indent="117475">
              <a:buFont typeface="Arial" panose="020B0604020202020204" pitchFamily="34" charset="0"/>
              <a:buChar char="•"/>
              <a:tabLst/>
            </a:pP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kern="1200" dirty="0" err="1">
                <a:solidFill>
                  <a:schemeClr val="tx1"/>
                </a:solidFill>
                <a:effectLst/>
                <a:latin typeface="Arial" panose="020B0604020202020204" pitchFamily="34" charset="0"/>
                <a:ea typeface="+mn-ea"/>
                <a:cs typeface="Arial" panose="020B0604020202020204" pitchFamily="34" charset="0"/>
              </a:rPr>
              <a:t>FreeImages</a:t>
            </a: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u="sng" kern="1200" dirty="0">
                <a:solidFill>
                  <a:schemeClr val="tx1"/>
                </a:solidFill>
                <a:effectLst/>
                <a:latin typeface="Arial" panose="020B0604020202020204" pitchFamily="34" charset="0"/>
                <a:ea typeface="+mn-ea"/>
                <a:cs typeface="Arial" panose="020B0604020202020204" pitchFamily="34" charset="0"/>
                <a:hlinkClick r:id="rId3"/>
              </a:rPr>
              <a:t>www.freeimages.com</a:t>
            </a:r>
            <a:r>
              <a:rPr lang="en-US" sz="1100" kern="1200" dirty="0">
                <a:solidFill>
                  <a:schemeClr val="tx1"/>
                </a:solidFill>
                <a:effectLst/>
                <a:latin typeface="Arial" panose="020B0604020202020204" pitchFamily="34" charset="0"/>
                <a:ea typeface="+mn-ea"/>
                <a:cs typeface="Arial" panose="020B0604020202020204" pitchFamily="34" charset="0"/>
              </a:rPr>
              <a:t>)</a:t>
            </a:r>
          </a:p>
          <a:p>
            <a:pPr marL="228600" lvl="0" indent="117475">
              <a:buFont typeface="Arial" panose="020B0604020202020204" pitchFamily="34" charset="0"/>
              <a:buChar char="•"/>
              <a:tabLst/>
            </a:pP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kern="1200" dirty="0" err="1">
                <a:solidFill>
                  <a:schemeClr val="tx1"/>
                </a:solidFill>
                <a:effectLst/>
                <a:latin typeface="Arial" panose="020B0604020202020204" pitchFamily="34" charset="0"/>
                <a:ea typeface="+mn-ea"/>
                <a:cs typeface="Arial" panose="020B0604020202020204" pitchFamily="34" charset="0"/>
              </a:rPr>
              <a:t>Morguefile</a:t>
            </a: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u="sng" kern="1200" dirty="0">
                <a:solidFill>
                  <a:schemeClr val="tx1"/>
                </a:solidFill>
                <a:effectLst/>
                <a:latin typeface="Arial" panose="020B0604020202020204" pitchFamily="34" charset="0"/>
                <a:ea typeface="+mn-ea"/>
                <a:cs typeface="Arial" panose="020B0604020202020204" pitchFamily="34" charset="0"/>
                <a:hlinkClick r:id="rId4"/>
              </a:rPr>
              <a:t>www.morguefile.com</a:t>
            </a:r>
            <a:r>
              <a:rPr lang="en-US" sz="1100" kern="1200" dirty="0">
                <a:solidFill>
                  <a:schemeClr val="tx1"/>
                </a:solidFill>
                <a:effectLst/>
                <a:latin typeface="Arial" panose="020B0604020202020204" pitchFamily="34" charset="0"/>
                <a:ea typeface="+mn-ea"/>
                <a:cs typeface="Arial" panose="020B0604020202020204" pitchFamily="34" charset="0"/>
              </a:rPr>
              <a:t>)</a:t>
            </a:r>
          </a:p>
          <a:p>
            <a:pPr marL="228600" lvl="0" indent="117475">
              <a:buFont typeface="Arial" panose="020B0604020202020204" pitchFamily="34" charset="0"/>
              <a:buChar char="•"/>
              <a:tabLst/>
            </a:pP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kern="1200" dirty="0" err="1">
                <a:solidFill>
                  <a:schemeClr val="tx1"/>
                </a:solidFill>
                <a:effectLst/>
                <a:latin typeface="Arial" panose="020B0604020202020204" pitchFamily="34" charset="0"/>
                <a:ea typeface="+mn-ea"/>
                <a:cs typeface="Arial" panose="020B0604020202020204" pitchFamily="34" charset="0"/>
              </a:rPr>
              <a:t>Pexels</a:t>
            </a: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u="sng" kern="1200" dirty="0">
                <a:solidFill>
                  <a:schemeClr val="tx1"/>
                </a:solidFill>
                <a:effectLst/>
                <a:latin typeface="Arial" panose="020B0604020202020204" pitchFamily="34" charset="0"/>
                <a:ea typeface="+mn-ea"/>
                <a:cs typeface="Arial" panose="020B0604020202020204" pitchFamily="34" charset="0"/>
                <a:hlinkClick r:id="rId5"/>
              </a:rPr>
              <a:t>https://www.pexels.com/</a:t>
            </a:r>
            <a:r>
              <a:rPr lang="en-US" sz="1100" kern="1200" dirty="0">
                <a:solidFill>
                  <a:schemeClr val="tx1"/>
                </a:solidFill>
                <a:effectLst/>
                <a:latin typeface="Arial" panose="020B0604020202020204" pitchFamily="34" charset="0"/>
                <a:ea typeface="+mn-ea"/>
                <a:cs typeface="Arial" panose="020B0604020202020204" pitchFamily="34" charset="0"/>
              </a:rPr>
              <a:t>)</a:t>
            </a:r>
          </a:p>
          <a:p>
            <a:pPr marL="228600" lvl="0" indent="117475">
              <a:buFont typeface="Arial" panose="020B0604020202020204" pitchFamily="34" charset="0"/>
              <a:buChar char="•"/>
              <a:tabLst/>
            </a:pP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kern="1200" dirty="0" err="1">
                <a:solidFill>
                  <a:schemeClr val="tx1"/>
                </a:solidFill>
                <a:effectLst/>
                <a:latin typeface="Arial" panose="020B0604020202020204" pitchFamily="34" charset="0"/>
                <a:ea typeface="+mn-ea"/>
                <a:cs typeface="Arial" panose="020B0604020202020204" pitchFamily="34" charset="0"/>
              </a:rPr>
              <a:t>Pixabay</a:t>
            </a: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u="sng" kern="1200" dirty="0">
                <a:solidFill>
                  <a:schemeClr val="tx1"/>
                </a:solidFill>
                <a:effectLst/>
                <a:latin typeface="Arial" panose="020B0604020202020204" pitchFamily="34" charset="0"/>
                <a:ea typeface="+mn-ea"/>
                <a:cs typeface="Arial" panose="020B0604020202020204" pitchFamily="34" charset="0"/>
                <a:hlinkClick r:id="rId6"/>
              </a:rPr>
              <a:t>https://pixabay.com/</a:t>
            </a:r>
            <a:r>
              <a:rPr lang="en-US" sz="1100" kern="1200" dirty="0">
                <a:solidFill>
                  <a:schemeClr val="tx1"/>
                </a:solidFill>
                <a:effectLst/>
                <a:latin typeface="Arial" panose="020B0604020202020204" pitchFamily="34" charset="0"/>
                <a:ea typeface="+mn-ea"/>
                <a:cs typeface="Arial" panose="020B0604020202020204" pitchFamily="34" charset="0"/>
              </a:rPr>
              <a:t>)</a:t>
            </a:r>
          </a:p>
          <a:p>
            <a:pPr marL="228600" lvl="0" indent="117475">
              <a:buFont typeface="Arial" panose="020B0604020202020204" pitchFamily="34" charset="0"/>
              <a:buChar char="•"/>
              <a:tabLst/>
            </a:pP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kern="1200" dirty="0" err="1">
                <a:solidFill>
                  <a:schemeClr val="tx1"/>
                </a:solidFill>
                <a:effectLst/>
                <a:latin typeface="Arial" panose="020B0604020202020204" pitchFamily="34" charset="0"/>
                <a:ea typeface="+mn-ea"/>
                <a:cs typeface="Arial" panose="020B0604020202020204" pitchFamily="34" charset="0"/>
              </a:rPr>
              <a:t>StockSnap</a:t>
            </a: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u="sng" kern="1200" dirty="0">
                <a:solidFill>
                  <a:schemeClr val="tx1"/>
                </a:solidFill>
                <a:effectLst/>
                <a:latin typeface="Arial" panose="020B0604020202020204" pitchFamily="34" charset="0"/>
                <a:ea typeface="+mn-ea"/>
                <a:cs typeface="Arial" panose="020B0604020202020204" pitchFamily="34" charset="0"/>
                <a:hlinkClick r:id="rId7"/>
              </a:rPr>
              <a:t>https://stocksnap.io/</a:t>
            </a:r>
            <a:r>
              <a:rPr lang="en-US" sz="1100" kern="1200" dirty="0">
                <a:solidFill>
                  <a:schemeClr val="tx1"/>
                </a:solidFill>
                <a:effectLst/>
                <a:latin typeface="Arial" panose="020B0604020202020204" pitchFamily="34" charset="0"/>
                <a:ea typeface="+mn-ea"/>
                <a:cs typeface="Arial" panose="020B0604020202020204" pitchFamily="34" charset="0"/>
              </a:rPr>
              <a:t>)</a:t>
            </a:r>
          </a:p>
          <a:p>
            <a:pPr marL="228600" lvl="0" indent="117475">
              <a:buFont typeface="Arial" panose="020B0604020202020204" pitchFamily="34" charset="0"/>
              <a:buChar char="•"/>
              <a:tabLst/>
            </a:pP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kern="1200" dirty="0" err="1">
                <a:solidFill>
                  <a:schemeClr val="tx1"/>
                </a:solidFill>
                <a:effectLst/>
                <a:latin typeface="Arial" panose="020B0604020202020204" pitchFamily="34" charset="0"/>
                <a:ea typeface="+mn-ea"/>
                <a:cs typeface="Arial" panose="020B0604020202020204" pitchFamily="34" charset="0"/>
              </a:rPr>
              <a:t>Unsplash</a:t>
            </a:r>
            <a:r>
              <a:rPr lang="en-US" sz="1100" kern="1200" dirty="0">
                <a:solidFill>
                  <a:schemeClr val="tx1"/>
                </a:solidFill>
                <a:effectLst/>
                <a:latin typeface="Arial" panose="020B0604020202020204" pitchFamily="34" charset="0"/>
                <a:ea typeface="+mn-ea"/>
                <a:cs typeface="Arial" panose="020B0604020202020204" pitchFamily="34" charset="0"/>
              </a:rPr>
              <a:t> (</a:t>
            </a:r>
            <a:r>
              <a:rPr lang="en-US" sz="1100" u="sng" kern="1200" dirty="0">
                <a:solidFill>
                  <a:schemeClr val="tx1"/>
                </a:solidFill>
                <a:effectLst/>
                <a:latin typeface="Arial" panose="020B0604020202020204" pitchFamily="34" charset="0"/>
                <a:ea typeface="+mn-ea"/>
                <a:cs typeface="Arial" panose="020B0604020202020204" pitchFamily="34" charset="0"/>
                <a:hlinkClick r:id="rId8"/>
              </a:rPr>
              <a:t>https://unsplash.com</a:t>
            </a:r>
            <a:r>
              <a:rPr lang="en-US" sz="1100" kern="1200" dirty="0">
                <a:solidFill>
                  <a:schemeClr val="tx1"/>
                </a:solidFill>
                <a:effectLst/>
                <a:latin typeface="Arial" panose="020B0604020202020204" pitchFamily="34" charset="0"/>
                <a:ea typeface="+mn-ea"/>
                <a:cs typeface="Arial" panose="020B0604020202020204" pitchFamily="34" charset="0"/>
              </a:rPr>
              <a:t>)</a:t>
            </a:r>
            <a:br>
              <a:rPr lang="en-US" sz="600" kern="1200" dirty="0">
                <a:solidFill>
                  <a:schemeClr val="tx1"/>
                </a:solidFill>
                <a:effectLst/>
                <a:latin typeface="Arial" panose="020B0604020202020204" pitchFamily="34" charset="0"/>
                <a:ea typeface="+mn-ea"/>
                <a:cs typeface="Arial" panose="020B0604020202020204" pitchFamily="34" charset="0"/>
              </a:rPr>
            </a:br>
            <a:endParaRPr lang="en-US" sz="600" kern="1200" dirty="0">
              <a:solidFill>
                <a:schemeClr val="tx1"/>
              </a:solidFill>
              <a:effectLst/>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startAt="6"/>
              <a:tabLst/>
              <a:defRPr/>
            </a:pPr>
            <a:r>
              <a:rPr lang="en-US" sz="1100" kern="1200" dirty="0">
                <a:solidFill>
                  <a:schemeClr val="tx1"/>
                </a:solidFill>
                <a:effectLst/>
                <a:latin typeface="Arial" panose="020B0604020202020204" pitchFamily="34" charset="0"/>
                <a:ea typeface="+mn-ea"/>
                <a:cs typeface="Arial" panose="020B0604020202020204" pitchFamily="34" charset="0"/>
              </a:rPr>
              <a:t>To add a photo or other graphic image:</a:t>
            </a:r>
          </a:p>
          <a:p>
            <a:pPr marL="346075" marR="0" lvl="0" indent="-1174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tx1"/>
                </a:solidFill>
                <a:effectLst/>
                <a:latin typeface="Arial" panose="020B0604020202020204" pitchFamily="34" charset="0"/>
                <a:ea typeface="+mn-ea"/>
                <a:cs typeface="Arial" panose="020B0604020202020204" pitchFamily="34" charset="0"/>
              </a:rPr>
              <a:t>Click the image icon in the center of a blank “Insert Photo Here” box. Find and select the image on   </a:t>
            </a:r>
            <a:br>
              <a:rPr lang="en-US" sz="1100" kern="1200" dirty="0">
                <a:solidFill>
                  <a:schemeClr val="tx1"/>
                </a:solidFill>
                <a:effectLst/>
                <a:latin typeface="Arial" panose="020B0604020202020204" pitchFamily="34" charset="0"/>
                <a:ea typeface="+mn-ea"/>
                <a:cs typeface="Arial" panose="020B0604020202020204" pitchFamily="34" charset="0"/>
              </a:rPr>
            </a:br>
            <a:r>
              <a:rPr lang="en-US" sz="1100" kern="1200" dirty="0">
                <a:solidFill>
                  <a:schemeClr val="tx1"/>
                </a:solidFill>
                <a:effectLst/>
                <a:latin typeface="Arial" panose="020B0604020202020204" pitchFamily="34" charset="0"/>
                <a:ea typeface="+mn-ea"/>
                <a:cs typeface="Arial" panose="020B0604020202020204" pitchFamily="34" charset="0"/>
              </a:rPr>
              <a:t> your computer, then click “Open.” The photo will load into the box. </a:t>
            </a:r>
          </a:p>
          <a:p>
            <a:pPr marL="346075" marR="0" lvl="0" indent="-1174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tx1"/>
                </a:solidFill>
                <a:effectLst/>
                <a:latin typeface="Arial" panose="020B0604020202020204" pitchFamily="34" charset="0"/>
                <a:ea typeface="+mn-ea"/>
                <a:cs typeface="Arial" panose="020B0604020202020204" pitchFamily="34" charset="0"/>
              </a:rPr>
              <a:t>Click anywhere else in the photo box. Drag a photo from your computer into the template. The photo </a:t>
            </a:r>
            <a:br>
              <a:rPr lang="en-US" sz="1100" kern="1200" dirty="0">
                <a:solidFill>
                  <a:schemeClr val="tx1"/>
                </a:solidFill>
                <a:effectLst/>
                <a:latin typeface="Arial" panose="020B0604020202020204" pitchFamily="34" charset="0"/>
                <a:ea typeface="+mn-ea"/>
                <a:cs typeface="Arial" panose="020B0604020202020204" pitchFamily="34" charset="0"/>
              </a:rPr>
            </a:br>
            <a:r>
              <a:rPr lang="en-US" sz="1100" kern="1200" dirty="0">
                <a:solidFill>
                  <a:schemeClr val="tx1"/>
                </a:solidFill>
                <a:effectLst/>
                <a:latin typeface="Arial" panose="020B0604020202020204" pitchFamily="34" charset="0"/>
                <a:ea typeface="+mn-ea"/>
                <a:cs typeface="Arial" panose="020B0604020202020204" pitchFamily="34" charset="0"/>
              </a:rPr>
              <a:t> will load into the box.</a:t>
            </a:r>
            <a:br>
              <a:rPr lang="en-US" sz="600" kern="1200" dirty="0">
                <a:solidFill>
                  <a:schemeClr val="tx1"/>
                </a:solidFill>
                <a:effectLst/>
                <a:latin typeface="Arial" panose="020B0604020202020204" pitchFamily="34" charset="0"/>
                <a:ea typeface="+mn-ea"/>
                <a:cs typeface="Arial" panose="020B0604020202020204" pitchFamily="34" charset="0"/>
              </a:rPr>
            </a:br>
            <a:endParaRPr lang="en-US" sz="600" kern="1200" dirty="0">
              <a:solidFill>
                <a:schemeClr val="tx1"/>
              </a:solidFill>
              <a:effectLst/>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startAt="7"/>
              <a:tabLst/>
              <a:defRPr/>
            </a:pPr>
            <a:r>
              <a:rPr lang="en-US" sz="1100" kern="1200" dirty="0">
                <a:solidFill>
                  <a:schemeClr val="tx1"/>
                </a:solidFill>
                <a:effectLst/>
                <a:latin typeface="Arial" panose="020B0604020202020204" pitchFamily="34" charset="0"/>
                <a:ea typeface="+mn-ea"/>
                <a:cs typeface="Arial" panose="020B0604020202020204" pitchFamily="34" charset="0"/>
              </a:rPr>
              <a:t>To edit a photo in the template, click on it and use the “Picture Format” tools to crop, resize, reposition, or even replace it.</a:t>
            </a:r>
            <a:r>
              <a:rPr lang="en-US" sz="800" kern="1200" dirty="0">
                <a:solidFill>
                  <a:schemeClr val="tx1"/>
                </a:solidFill>
                <a:effectLst/>
                <a:latin typeface="Arial" panose="020B0604020202020204" pitchFamily="34" charset="0"/>
                <a:ea typeface="+mn-ea"/>
                <a:cs typeface="Arial" panose="020B0604020202020204" pitchFamily="34" charset="0"/>
              </a:rPr>
              <a:t> </a:t>
            </a:r>
            <a:br>
              <a:rPr lang="en-US" sz="800" kern="1200" dirty="0">
                <a:solidFill>
                  <a:schemeClr val="tx1"/>
                </a:solidFill>
                <a:effectLst/>
                <a:latin typeface="Arial" panose="020B0604020202020204" pitchFamily="34" charset="0"/>
                <a:ea typeface="+mn-ea"/>
                <a:cs typeface="Arial" panose="020B0604020202020204" pitchFamily="34" charset="0"/>
              </a:rPr>
            </a:br>
            <a:endParaRPr lang="en-US" sz="800" kern="1200" dirty="0">
              <a:solidFill>
                <a:schemeClr val="tx1"/>
              </a:solidFill>
              <a:effectLst/>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startAt="7"/>
              <a:tabLst/>
              <a:defRPr/>
            </a:pPr>
            <a:r>
              <a:rPr lang="en-US" sz="1100" kern="1200" dirty="0">
                <a:solidFill>
                  <a:schemeClr val="tx1"/>
                </a:solidFill>
                <a:effectLst/>
                <a:latin typeface="Arial" panose="020B0604020202020204" pitchFamily="34" charset="0"/>
                <a:ea typeface="+mn-ea"/>
                <a:cs typeface="Arial" panose="020B0604020202020204" pitchFamily="34" charset="0"/>
              </a:rPr>
              <a:t>Add alternative text (aka “alt text”) to every visual element (such as images, clip art, charts, and graphics). Alt text needs to describe the image and convey the same information as the image does to someone who uses assistive technologies (such as a screen reader) and to people with visual or cognitive impairments. To find out more about alt text, see “Alternative Text for Images” (</a:t>
            </a:r>
            <a:r>
              <a:rPr lang="en-US" sz="1100" u="sng" kern="1200" dirty="0">
                <a:solidFill>
                  <a:schemeClr val="tx1"/>
                </a:solidFill>
                <a:effectLst/>
                <a:latin typeface="Arial" panose="020B0604020202020204" pitchFamily="34" charset="0"/>
                <a:ea typeface="+mn-ea"/>
                <a:cs typeface="Arial" panose="020B0604020202020204" pitchFamily="34" charset="0"/>
                <a:hlinkClick r:id="rId9"/>
              </a:rPr>
              <a:t>https://bit.ly/3zkzIOP</a:t>
            </a:r>
            <a:r>
              <a:rPr lang="en-US" sz="1100" kern="1200" dirty="0">
                <a:solidFill>
                  <a:schemeClr val="tx1"/>
                </a:solidFill>
                <a:effectLst/>
                <a:latin typeface="Arial" panose="020B0604020202020204" pitchFamily="34" charset="0"/>
                <a:ea typeface="+mn-ea"/>
                <a:cs typeface="Arial" panose="020B0604020202020204" pitchFamily="34" charset="0"/>
              </a:rPr>
              <a:t>) on the MSU Web Accessibility website. It is permissible to thank sponsors in the text, but sponsor logos and wordmarks are not permitted.</a:t>
            </a:r>
            <a:r>
              <a:rPr lang="en-US" sz="800" kern="1200" dirty="0">
                <a:solidFill>
                  <a:schemeClr val="tx1"/>
                </a:solidFill>
                <a:effectLst/>
                <a:latin typeface="Arial" panose="020B0604020202020204" pitchFamily="34" charset="0"/>
                <a:ea typeface="+mn-ea"/>
                <a:cs typeface="Arial" panose="020B0604020202020204" pitchFamily="34" charset="0"/>
              </a:rPr>
              <a:t> </a:t>
            </a:r>
            <a:br>
              <a:rPr lang="en-US" sz="800" kern="1200" dirty="0">
                <a:solidFill>
                  <a:schemeClr val="tx1"/>
                </a:solidFill>
                <a:effectLst/>
                <a:latin typeface="Arial" panose="020B0604020202020204" pitchFamily="34" charset="0"/>
                <a:ea typeface="+mn-ea"/>
                <a:cs typeface="Arial" panose="020B0604020202020204" pitchFamily="34" charset="0"/>
              </a:rPr>
            </a:br>
            <a:endParaRPr lang="en-US" sz="800" kern="1200" dirty="0">
              <a:solidFill>
                <a:schemeClr val="tx1"/>
              </a:solidFill>
              <a:effectLst/>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startAt="7"/>
              <a:tabLst/>
              <a:defRPr/>
            </a:pPr>
            <a:r>
              <a:rPr lang="en-US" sz="1100" kern="1200" dirty="0">
                <a:solidFill>
                  <a:schemeClr val="tx1"/>
                </a:solidFill>
                <a:effectLst/>
                <a:latin typeface="Arial" panose="020B0604020202020204" pitchFamily="34" charset="0"/>
                <a:ea typeface="+mn-ea"/>
                <a:cs typeface="Arial" panose="020B0604020202020204" pitchFamily="34" charset="0"/>
              </a:rPr>
              <a:t>When you’ve finished your flyer, delete any unneeded pages from the template. Save the file.</a:t>
            </a:r>
            <a:br>
              <a:rPr lang="en-US" sz="600" kern="1200" dirty="0">
                <a:solidFill>
                  <a:schemeClr val="tx1"/>
                </a:solidFill>
                <a:effectLst/>
                <a:latin typeface="Arial" panose="020B0604020202020204" pitchFamily="34" charset="0"/>
                <a:ea typeface="+mn-ea"/>
                <a:cs typeface="Arial" panose="020B0604020202020204" pitchFamily="34" charset="0"/>
              </a:rPr>
            </a:br>
            <a:endParaRPr lang="en-US" sz="600" kern="1200" dirty="0">
              <a:solidFill>
                <a:schemeClr val="tx1"/>
              </a:solidFill>
              <a:effectLst/>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startAt="7"/>
              <a:tabLst/>
              <a:defRPr/>
            </a:pPr>
            <a:r>
              <a:rPr lang="en-US" sz="1100" kern="1200" dirty="0">
                <a:solidFill>
                  <a:schemeClr val="tx1"/>
                </a:solidFill>
                <a:effectLst/>
                <a:latin typeface="Arial" panose="020B0604020202020204" pitchFamily="34" charset="0"/>
                <a:ea typeface="+mn-ea"/>
                <a:cs typeface="Arial" panose="020B0604020202020204" pitchFamily="34" charset="0"/>
              </a:rPr>
              <a:t>Decide how you’re going to distribute the flyer. If you will:</a:t>
            </a:r>
          </a:p>
          <a:p>
            <a:pPr marL="346075" lvl="1" indent="-117475">
              <a:buFont typeface="Arial" panose="020B0604020202020204" pitchFamily="34" charset="0"/>
              <a:buChar char="•"/>
              <a:tabLst/>
            </a:pPr>
            <a:r>
              <a:rPr lang="en-US" sz="1100" b="1" kern="1200" dirty="0">
                <a:solidFill>
                  <a:schemeClr val="tx1"/>
                </a:solidFill>
                <a:effectLst/>
                <a:latin typeface="Arial" panose="020B0604020202020204" pitchFamily="34" charset="0"/>
                <a:ea typeface="+mn-ea"/>
                <a:cs typeface="Arial" panose="020B0604020202020204" pitchFamily="34" charset="0"/>
              </a:rPr>
              <a:t>Print copies on your office printer or copier –</a:t>
            </a:r>
            <a:r>
              <a:rPr lang="en-US" sz="1100" kern="1200" dirty="0">
                <a:solidFill>
                  <a:schemeClr val="tx1"/>
                </a:solidFill>
                <a:effectLst/>
                <a:latin typeface="Arial" panose="020B0604020202020204" pitchFamily="34" charset="0"/>
                <a:ea typeface="+mn-ea"/>
                <a:cs typeface="Arial" panose="020B0604020202020204" pitchFamily="34" charset="0"/>
              </a:rPr>
              <a:t> It’s ready.</a:t>
            </a:r>
          </a:p>
          <a:p>
            <a:pPr marL="346075" lvl="1" indent="-117475">
              <a:buFont typeface="Arial" panose="020B0604020202020204" pitchFamily="34" charset="0"/>
              <a:buChar char="•"/>
              <a:tabLst/>
            </a:pPr>
            <a:r>
              <a:rPr lang="en-US" sz="1100" b="1" kern="1200" dirty="0">
                <a:solidFill>
                  <a:schemeClr val="tx1"/>
                </a:solidFill>
                <a:effectLst/>
                <a:latin typeface="Arial" panose="020B0604020202020204" pitchFamily="34" charset="0"/>
                <a:ea typeface="+mn-ea"/>
                <a:cs typeface="Arial" panose="020B0604020202020204" pitchFamily="34" charset="0"/>
              </a:rPr>
              <a:t>Post it online or distribute it digitally –</a:t>
            </a:r>
            <a:r>
              <a:rPr lang="en-US" sz="1100" kern="1200" dirty="0">
                <a:solidFill>
                  <a:schemeClr val="tx1"/>
                </a:solidFill>
                <a:effectLst/>
                <a:latin typeface="Arial" panose="020B0604020202020204" pitchFamily="34" charset="0"/>
                <a:ea typeface="+mn-ea"/>
                <a:cs typeface="Arial" panose="020B0604020202020204" pitchFamily="34" charset="0"/>
              </a:rPr>
              <a:t> Save it as a pdf. (Remember to check the pdf for accessibility before posting it!)</a:t>
            </a:r>
          </a:p>
          <a:p>
            <a:pPr marL="346075" lvl="1" indent="-117475">
              <a:buFont typeface="Arial" panose="020B0604020202020204" pitchFamily="34" charset="0"/>
              <a:buChar char="•"/>
              <a:tabLst/>
            </a:pPr>
            <a:r>
              <a:rPr lang="en-US" sz="1100" b="1" kern="1200" dirty="0">
                <a:solidFill>
                  <a:schemeClr val="tx1"/>
                </a:solidFill>
                <a:effectLst/>
                <a:latin typeface="Arial" panose="020B0604020202020204" pitchFamily="34" charset="0"/>
                <a:ea typeface="+mn-ea"/>
                <a:cs typeface="Arial" panose="020B0604020202020204" pitchFamily="34" charset="0"/>
              </a:rPr>
              <a:t>Send it to a commercial printing company –</a:t>
            </a:r>
            <a:r>
              <a:rPr lang="en-US" sz="1100" kern="1200" dirty="0">
                <a:solidFill>
                  <a:schemeClr val="tx1"/>
                </a:solidFill>
                <a:effectLst/>
                <a:latin typeface="Arial" panose="020B0604020202020204" pitchFamily="34" charset="0"/>
                <a:ea typeface="+mn-ea"/>
                <a:cs typeface="Arial" panose="020B0604020202020204" pitchFamily="34" charset="0"/>
              </a:rPr>
              <a:t> Save it as a JPEG (</a:t>
            </a:r>
            <a:r>
              <a:rPr lang="en-US" sz="1100" b="1" kern="1200" dirty="0">
                <a:solidFill>
                  <a:schemeClr val="tx1"/>
                </a:solidFill>
                <a:effectLst/>
                <a:latin typeface="Arial" panose="020B0604020202020204" pitchFamily="34" charset="0"/>
                <a:ea typeface="+mn-ea"/>
                <a:cs typeface="Arial" panose="020B0604020202020204" pitchFamily="34" charset="0"/>
              </a:rPr>
              <a:t>NOT</a:t>
            </a:r>
            <a:r>
              <a:rPr lang="en-US" sz="1100" kern="1200" dirty="0">
                <a:solidFill>
                  <a:schemeClr val="tx1"/>
                </a:solidFill>
                <a:effectLst/>
                <a:latin typeface="Arial" panose="020B0604020202020204" pitchFamily="34" charset="0"/>
                <a:ea typeface="+mn-ea"/>
                <a:cs typeface="Arial" panose="020B0604020202020204" pitchFamily="34" charset="0"/>
              </a:rPr>
              <a:t> a pdf) and send the resulting files (there will be one per page) to the printer. (This avoids the known issue of PowerPoint adding extra margin space when saving or converting files to pdf.)</a:t>
            </a:r>
            <a:endParaRPr lang="en-US" dirty="0"/>
          </a:p>
        </p:txBody>
      </p:sp>
    </p:spTree>
    <p:extLst>
      <p:ext uri="{BB962C8B-B14F-4D97-AF65-F5344CB8AC3E}">
        <p14:creationId xmlns:p14="http://schemas.microsoft.com/office/powerpoint/2010/main" val="1207961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554512" y="1313662"/>
            <a:ext cx="5032673" cy="535517"/>
          </a:xfrm>
        </p:spPr>
        <p:txBody>
          <a:bodyPr>
            <a:normAutofit/>
          </a:bodyPr>
          <a:lstStyle>
            <a:lvl1pPr marL="0" indent="0" algn="ctr">
              <a:buNone/>
              <a:defRPr sz="2300" b="1">
                <a:solidFill>
                  <a:srgbClr val="004432"/>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8" name="Rectangle 7">
            <a:extLst>
              <a:ext uri="{FF2B5EF4-FFF2-40B4-BE49-F238E27FC236}">
                <a16:creationId xmlns:a16="http://schemas.microsoft.com/office/drawing/2014/main" id="{F861D62E-E7E0-764F-8869-00779531FC52}"/>
              </a:ext>
            </a:extLst>
          </p:cNvPr>
          <p:cNvSpPr/>
          <p:nvPr userDrawn="1"/>
        </p:nvSpPr>
        <p:spPr>
          <a:xfrm>
            <a:off x="246743" y="424426"/>
            <a:ext cx="7340442" cy="705861"/>
          </a:xfrm>
          <a:prstGeom prst="rect">
            <a:avLst/>
          </a:prstGeom>
          <a:solidFill>
            <a:schemeClr val="bg1"/>
          </a:solidFill>
          <a:ln w="28575">
            <a:solidFill>
              <a:srgbClr val="004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49A75505-042A-E74D-BF41-12456A2FBB2B}"/>
              </a:ext>
            </a:extLst>
          </p:cNvPr>
          <p:cNvPicPr>
            <a:picLocks noChangeAspect="1"/>
          </p:cNvPicPr>
          <p:nvPr userDrawn="1"/>
        </p:nvPicPr>
        <p:blipFill>
          <a:blip r:embed="rId2"/>
          <a:stretch>
            <a:fillRect/>
          </a:stretch>
        </p:blipFill>
        <p:spPr>
          <a:xfrm>
            <a:off x="4038600" y="554033"/>
            <a:ext cx="3429000" cy="444500"/>
          </a:xfrm>
          <a:prstGeom prst="rect">
            <a:avLst/>
          </a:prstGeom>
        </p:spPr>
      </p:pic>
      <p:sp>
        <p:nvSpPr>
          <p:cNvPr id="17" name="Text Placeholder 16">
            <a:extLst>
              <a:ext uri="{FF2B5EF4-FFF2-40B4-BE49-F238E27FC236}">
                <a16:creationId xmlns:a16="http://schemas.microsoft.com/office/drawing/2014/main" id="{41E38116-A3C6-B340-9D5F-86027B72CD3F}"/>
              </a:ext>
            </a:extLst>
          </p:cNvPr>
          <p:cNvSpPr>
            <a:spLocks noGrp="1"/>
          </p:cNvSpPr>
          <p:nvPr>
            <p:ph type="body" sz="quarter" idx="11" hasCustomPrompt="1"/>
          </p:nvPr>
        </p:nvSpPr>
        <p:spPr>
          <a:xfrm>
            <a:off x="2554514" y="2071585"/>
            <a:ext cx="4912057" cy="315572"/>
          </a:xfrm>
        </p:spPr>
        <p:txBody>
          <a:bodyPr>
            <a:normAutofit/>
          </a:bodyPr>
          <a:lstStyle>
            <a:lvl1pPr marL="0" indent="0">
              <a:buNone/>
              <a:defRPr sz="1800" b="1" u="none">
                <a:solidFill>
                  <a:srgbClr val="004432"/>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19" name="Text Placeholder 18">
            <a:extLst>
              <a:ext uri="{FF2B5EF4-FFF2-40B4-BE49-F238E27FC236}">
                <a16:creationId xmlns:a16="http://schemas.microsoft.com/office/drawing/2014/main" id="{91DF1EA2-2FC6-7B45-8850-5A3A89EBF6ED}"/>
              </a:ext>
            </a:extLst>
          </p:cNvPr>
          <p:cNvSpPr>
            <a:spLocks noGrp="1"/>
          </p:cNvSpPr>
          <p:nvPr>
            <p:ph type="body" sz="quarter" idx="12" hasCustomPrompt="1"/>
          </p:nvPr>
        </p:nvSpPr>
        <p:spPr>
          <a:xfrm>
            <a:off x="2554513" y="2485200"/>
            <a:ext cx="4913083" cy="18375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0" name="Text Placeholder 18">
            <a:extLst>
              <a:ext uri="{FF2B5EF4-FFF2-40B4-BE49-F238E27FC236}">
                <a16:creationId xmlns:a16="http://schemas.microsoft.com/office/drawing/2014/main" id="{1E2D23D8-5971-7041-AD13-483D5882E538}"/>
              </a:ext>
            </a:extLst>
          </p:cNvPr>
          <p:cNvSpPr>
            <a:spLocks noGrp="1"/>
          </p:cNvSpPr>
          <p:nvPr>
            <p:ph type="body" sz="quarter" idx="13" hasCustomPrompt="1"/>
          </p:nvPr>
        </p:nvSpPr>
        <p:spPr>
          <a:xfrm>
            <a:off x="2554513" y="4875838"/>
            <a:ext cx="4913086" cy="2148574"/>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1" name="Text Placeholder 16">
            <a:extLst>
              <a:ext uri="{FF2B5EF4-FFF2-40B4-BE49-F238E27FC236}">
                <a16:creationId xmlns:a16="http://schemas.microsoft.com/office/drawing/2014/main" id="{342CBFD8-D5CE-3847-BD45-8965B14B90AA}"/>
              </a:ext>
            </a:extLst>
          </p:cNvPr>
          <p:cNvSpPr>
            <a:spLocks noGrp="1"/>
          </p:cNvSpPr>
          <p:nvPr>
            <p:ph type="body" sz="quarter" idx="14" hasCustomPrompt="1"/>
          </p:nvPr>
        </p:nvSpPr>
        <p:spPr>
          <a:xfrm>
            <a:off x="2554513" y="4463515"/>
            <a:ext cx="4913084" cy="315572"/>
          </a:xfrm>
        </p:spPr>
        <p:txBody>
          <a:bodyPr>
            <a:normAutofit/>
          </a:bodyPr>
          <a:lstStyle>
            <a:lvl1pPr marL="0" indent="0">
              <a:buNone/>
              <a:defRPr sz="1800" b="1" u="none">
                <a:solidFill>
                  <a:srgbClr val="004432"/>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29" name="Rectangle 28">
            <a:extLst>
              <a:ext uri="{FF2B5EF4-FFF2-40B4-BE49-F238E27FC236}">
                <a16:creationId xmlns:a16="http://schemas.microsoft.com/office/drawing/2014/main" id="{E5E0B3CB-DF86-ED4D-987A-A9DAAFCD906B}"/>
              </a:ext>
            </a:extLst>
          </p:cNvPr>
          <p:cNvSpPr/>
          <p:nvPr userDrawn="1"/>
        </p:nvSpPr>
        <p:spPr>
          <a:xfrm>
            <a:off x="223709" y="998533"/>
            <a:ext cx="2211218" cy="8874147"/>
          </a:xfrm>
          <a:prstGeom prst="rect">
            <a:avLst/>
          </a:prstGeom>
          <a:solidFill>
            <a:srgbClr val="004432"/>
          </a:solidFill>
          <a:ln w="28575">
            <a:solidFill>
              <a:srgbClr val="004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6">
            <a:extLst>
              <a:ext uri="{FF2B5EF4-FFF2-40B4-BE49-F238E27FC236}">
                <a16:creationId xmlns:a16="http://schemas.microsoft.com/office/drawing/2014/main" id="{DABC521E-AC30-054F-9FD6-98AF6091B0EA}"/>
              </a:ext>
            </a:extLst>
          </p:cNvPr>
          <p:cNvSpPr/>
          <p:nvPr userDrawn="1"/>
        </p:nvSpPr>
        <p:spPr>
          <a:xfrm rot="10800000">
            <a:off x="224971" y="8413611"/>
            <a:ext cx="7362214" cy="1506520"/>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443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sp>
        <p:nvSpPr>
          <p:cNvPr id="15" name="Picture Placeholder 14">
            <a:extLst>
              <a:ext uri="{FF2B5EF4-FFF2-40B4-BE49-F238E27FC236}">
                <a16:creationId xmlns:a16="http://schemas.microsoft.com/office/drawing/2014/main" id="{760D9973-7678-4549-941A-7B636F16D832}"/>
              </a:ext>
            </a:extLst>
          </p:cNvPr>
          <p:cNvSpPr>
            <a:spLocks noGrp="1"/>
          </p:cNvSpPr>
          <p:nvPr>
            <p:ph type="pic" sz="quarter" idx="10" hasCustomPrompt="1"/>
          </p:nvPr>
        </p:nvSpPr>
        <p:spPr>
          <a:xfrm>
            <a:off x="2554512" y="7254914"/>
            <a:ext cx="4960759" cy="2410408"/>
          </a:xfrm>
        </p:spPr>
        <p:txBody>
          <a:bodyPr>
            <a:normAutofit/>
          </a:bodyPr>
          <a:lstStyle>
            <a:lvl1pPr marL="0" indent="0">
              <a:buNone/>
              <a:defRPr sz="1800">
                <a:latin typeface="Arial" panose="020B0604020202020204" pitchFamily="34" charset="0"/>
                <a:cs typeface="Arial" panose="020B0604020202020204" pitchFamily="34" charset="0"/>
              </a:defRPr>
            </a:lvl1pPr>
          </a:lstStyle>
          <a:p>
            <a:r>
              <a:rPr lang="en-US" dirty="0"/>
              <a:t>[Click Icon to Add Photo]</a:t>
            </a:r>
          </a:p>
        </p:txBody>
      </p:sp>
      <p:sp>
        <p:nvSpPr>
          <p:cNvPr id="31" name="Text Placeholder 16">
            <a:extLst>
              <a:ext uri="{FF2B5EF4-FFF2-40B4-BE49-F238E27FC236}">
                <a16:creationId xmlns:a16="http://schemas.microsoft.com/office/drawing/2014/main" id="{CEFA216E-3FAA-F748-9B10-7BCCACBEA45E}"/>
              </a:ext>
            </a:extLst>
          </p:cNvPr>
          <p:cNvSpPr>
            <a:spLocks noGrp="1"/>
          </p:cNvSpPr>
          <p:nvPr>
            <p:ph type="body" sz="quarter" idx="19" hasCustomPrompt="1"/>
          </p:nvPr>
        </p:nvSpPr>
        <p:spPr>
          <a:xfrm>
            <a:off x="290282" y="1939195"/>
            <a:ext cx="1693808" cy="317419"/>
          </a:xfrm>
        </p:spPr>
        <p:txBody>
          <a:bodyPr>
            <a:normAutofit/>
          </a:bodyPr>
          <a:lstStyle>
            <a:lvl1pPr marL="0" indent="0">
              <a:buNone/>
              <a:defRPr sz="1800" b="1" u="none">
                <a:solidFill>
                  <a:schemeClr val="bg1"/>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CONTACT:</a:t>
            </a:r>
          </a:p>
        </p:txBody>
      </p:sp>
      <p:sp>
        <p:nvSpPr>
          <p:cNvPr id="32" name="Text Placeholder 18">
            <a:extLst>
              <a:ext uri="{FF2B5EF4-FFF2-40B4-BE49-F238E27FC236}">
                <a16:creationId xmlns:a16="http://schemas.microsoft.com/office/drawing/2014/main" id="{7C17EC30-27EC-994A-AFE2-0AC0C12C6A77}"/>
              </a:ext>
            </a:extLst>
          </p:cNvPr>
          <p:cNvSpPr>
            <a:spLocks noGrp="1"/>
          </p:cNvSpPr>
          <p:nvPr>
            <p:ph type="body" sz="quarter" idx="20" hasCustomPrompt="1"/>
          </p:nvPr>
        </p:nvSpPr>
        <p:spPr>
          <a:xfrm>
            <a:off x="287669" y="2317251"/>
            <a:ext cx="2035401" cy="4406615"/>
          </a:xfrm>
        </p:spPr>
        <p:txBody>
          <a:bodyPr>
            <a:noAutofit/>
          </a:bodyPr>
          <a:lstStyle>
            <a:lvl1pPr marL="0" indent="0">
              <a:buNone/>
              <a:defRPr sz="1100">
                <a:solidFill>
                  <a:schemeClr val="bg1"/>
                </a:solidFill>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[click to insert copy.]</a:t>
            </a:r>
          </a:p>
        </p:txBody>
      </p:sp>
      <p:sp>
        <p:nvSpPr>
          <p:cNvPr id="7" name="Rectangle 6">
            <a:extLst>
              <a:ext uri="{FF2B5EF4-FFF2-40B4-BE49-F238E27FC236}">
                <a16:creationId xmlns:a16="http://schemas.microsoft.com/office/drawing/2014/main" id="{72C554D4-6B80-274B-93A0-BF31A18207B7}"/>
              </a:ext>
            </a:extLst>
          </p:cNvPr>
          <p:cNvSpPr/>
          <p:nvPr userDrawn="1"/>
        </p:nvSpPr>
        <p:spPr>
          <a:xfrm>
            <a:off x="185215" y="285615"/>
            <a:ext cx="3973128"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443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pic>
        <p:nvPicPr>
          <p:cNvPr id="10" name="Picture 9">
            <a:extLst>
              <a:ext uri="{FF2B5EF4-FFF2-40B4-BE49-F238E27FC236}">
                <a16:creationId xmlns:a16="http://schemas.microsoft.com/office/drawing/2014/main" id="{9DC990DC-8742-E041-B9C9-6CE19B98839A}"/>
              </a:ext>
            </a:extLst>
          </p:cNvPr>
          <p:cNvPicPr>
            <a:picLocks noChangeAspect="1"/>
          </p:cNvPicPr>
          <p:nvPr userDrawn="1"/>
        </p:nvPicPr>
        <p:blipFill>
          <a:blip r:embed="rId3"/>
          <a:stretch>
            <a:fillRect/>
          </a:stretch>
        </p:blipFill>
        <p:spPr>
          <a:xfrm>
            <a:off x="855565" y="499251"/>
            <a:ext cx="474912" cy="554064"/>
          </a:xfrm>
          <a:prstGeom prst="rect">
            <a:avLst/>
          </a:prstGeom>
        </p:spPr>
      </p:pic>
      <p:sp>
        <p:nvSpPr>
          <p:cNvPr id="26" name="TextBox 25">
            <a:extLst>
              <a:ext uri="{FF2B5EF4-FFF2-40B4-BE49-F238E27FC236}">
                <a16:creationId xmlns:a16="http://schemas.microsoft.com/office/drawing/2014/main" id="{7A563783-F10B-4A4F-8D75-BCA5BB210029}"/>
              </a:ext>
            </a:extLst>
          </p:cNvPr>
          <p:cNvSpPr txBox="1"/>
          <p:nvPr userDrawn="1"/>
        </p:nvSpPr>
        <p:spPr>
          <a:xfrm>
            <a:off x="209406" y="6771319"/>
            <a:ext cx="2113664" cy="280076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chemeClr val="bg1"/>
                </a:solidFill>
                <a:effectLst/>
                <a:latin typeface="Arial" panose="020B0604020202020204" pitchFamily="34" charset="0"/>
                <a:ea typeface="+mn-ea"/>
                <a:cs typeface="Arial" panose="020B0604020202020204" pitchFamily="34" charset="0"/>
              </a:rPr>
              <a:t>Quentin Tyler, Director, </a:t>
            </a:r>
            <a:r>
              <a:rPr lang="en-US" sz="800" b="0" i="0" dirty="0">
                <a:solidFill>
                  <a:schemeClr val="bg1"/>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p:txBody>
      </p:sp>
    </p:spTree>
    <p:extLst>
      <p:ext uri="{BB962C8B-B14F-4D97-AF65-F5344CB8AC3E}">
        <p14:creationId xmlns:p14="http://schemas.microsoft.com/office/powerpoint/2010/main" val="2898039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228C6ADC-D30B-D544-835D-C530B3557B37}"/>
              </a:ext>
            </a:extLst>
          </p:cNvPr>
          <p:cNvSpPr>
            <a:spLocks noGrp="1"/>
          </p:cNvSpPr>
          <p:nvPr>
            <p:ph type="subTitle" idx="1" hasCustomPrompt="1"/>
          </p:nvPr>
        </p:nvSpPr>
        <p:spPr>
          <a:xfrm>
            <a:off x="1796142" y="1212339"/>
            <a:ext cx="5791043" cy="535517"/>
          </a:xfrm>
        </p:spPr>
        <p:txBody>
          <a:bodyPr>
            <a:normAutofit/>
          </a:bodyPr>
          <a:lstStyle>
            <a:lvl1pPr marL="0" indent="0" algn="ctr">
              <a:buNone/>
              <a:defRPr sz="2400" b="1">
                <a:solidFill>
                  <a:srgbClr val="004432"/>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7" name="Rectangle 6">
            <a:extLst>
              <a:ext uri="{FF2B5EF4-FFF2-40B4-BE49-F238E27FC236}">
                <a16:creationId xmlns:a16="http://schemas.microsoft.com/office/drawing/2014/main" id="{F7CAC8DB-A9F3-634D-9F6D-321BF35CBAB4}"/>
              </a:ext>
            </a:extLst>
          </p:cNvPr>
          <p:cNvSpPr/>
          <p:nvPr userDrawn="1"/>
        </p:nvSpPr>
        <p:spPr>
          <a:xfrm>
            <a:off x="246743" y="424426"/>
            <a:ext cx="7340442" cy="705861"/>
          </a:xfrm>
          <a:prstGeom prst="rect">
            <a:avLst/>
          </a:prstGeom>
          <a:solidFill>
            <a:schemeClr val="bg1"/>
          </a:solidFill>
          <a:ln w="28575">
            <a:solidFill>
              <a:srgbClr val="004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6">
            <a:extLst>
              <a:ext uri="{FF2B5EF4-FFF2-40B4-BE49-F238E27FC236}">
                <a16:creationId xmlns:a16="http://schemas.microsoft.com/office/drawing/2014/main" id="{0537959B-9F90-174B-A392-2353BF944306}"/>
              </a:ext>
            </a:extLst>
          </p:cNvPr>
          <p:cNvSpPr/>
          <p:nvPr userDrawn="1"/>
        </p:nvSpPr>
        <p:spPr>
          <a:xfrm>
            <a:off x="224971" y="185720"/>
            <a:ext cx="3933372"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44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pic>
        <p:nvPicPr>
          <p:cNvPr id="9" name="Picture 8">
            <a:extLst>
              <a:ext uri="{FF2B5EF4-FFF2-40B4-BE49-F238E27FC236}">
                <a16:creationId xmlns:a16="http://schemas.microsoft.com/office/drawing/2014/main" id="{72FD3F41-5354-5740-9859-A5D3C7E90540}"/>
              </a:ext>
            </a:extLst>
          </p:cNvPr>
          <p:cNvPicPr>
            <a:picLocks noChangeAspect="1"/>
          </p:cNvPicPr>
          <p:nvPr userDrawn="1"/>
        </p:nvPicPr>
        <p:blipFill>
          <a:blip r:embed="rId2"/>
          <a:stretch>
            <a:fillRect/>
          </a:stretch>
        </p:blipFill>
        <p:spPr>
          <a:xfrm>
            <a:off x="470115" y="381243"/>
            <a:ext cx="474912" cy="554064"/>
          </a:xfrm>
          <a:prstGeom prst="rect">
            <a:avLst/>
          </a:prstGeom>
        </p:spPr>
      </p:pic>
      <p:pic>
        <p:nvPicPr>
          <p:cNvPr id="10" name="Picture 9">
            <a:extLst>
              <a:ext uri="{FF2B5EF4-FFF2-40B4-BE49-F238E27FC236}">
                <a16:creationId xmlns:a16="http://schemas.microsoft.com/office/drawing/2014/main" id="{8739CC67-C230-AE4F-98C1-AB1577810C94}"/>
              </a:ext>
            </a:extLst>
          </p:cNvPr>
          <p:cNvPicPr>
            <a:picLocks noChangeAspect="1"/>
          </p:cNvPicPr>
          <p:nvPr userDrawn="1"/>
        </p:nvPicPr>
        <p:blipFill>
          <a:blip r:embed="rId3"/>
          <a:stretch>
            <a:fillRect/>
          </a:stretch>
        </p:blipFill>
        <p:spPr>
          <a:xfrm>
            <a:off x="4038600" y="554033"/>
            <a:ext cx="3429000" cy="444500"/>
          </a:xfrm>
          <a:prstGeom prst="rect">
            <a:avLst/>
          </a:prstGeom>
        </p:spPr>
      </p:pic>
      <p:sp>
        <p:nvSpPr>
          <p:cNvPr id="11" name="Text Placeholder 16">
            <a:extLst>
              <a:ext uri="{FF2B5EF4-FFF2-40B4-BE49-F238E27FC236}">
                <a16:creationId xmlns:a16="http://schemas.microsoft.com/office/drawing/2014/main" id="{66E75D70-589D-F540-B382-35AB3E324BD3}"/>
              </a:ext>
            </a:extLst>
          </p:cNvPr>
          <p:cNvSpPr>
            <a:spLocks noGrp="1"/>
          </p:cNvSpPr>
          <p:nvPr>
            <p:ph type="body" sz="quarter" idx="13" hasCustomPrompt="1"/>
          </p:nvPr>
        </p:nvSpPr>
        <p:spPr>
          <a:xfrm>
            <a:off x="470114" y="1889126"/>
            <a:ext cx="3416085" cy="317419"/>
          </a:xfrm>
        </p:spPr>
        <p:txBody>
          <a:bodyPr>
            <a:normAutofit/>
          </a:bodyPr>
          <a:lstStyle>
            <a:lvl1pPr marL="0" indent="0">
              <a:buNone/>
              <a:defRPr sz="1800" b="1" u="none">
                <a:solidFill>
                  <a:srgbClr val="004432"/>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ADDITIONAL INFORMATION</a:t>
            </a:r>
          </a:p>
        </p:txBody>
      </p:sp>
      <p:sp>
        <p:nvSpPr>
          <p:cNvPr id="14" name="Text Placeholder 18">
            <a:extLst>
              <a:ext uri="{FF2B5EF4-FFF2-40B4-BE49-F238E27FC236}">
                <a16:creationId xmlns:a16="http://schemas.microsoft.com/office/drawing/2014/main" id="{D053B647-EC00-CF4A-B39A-5E1ADE978A12}"/>
              </a:ext>
            </a:extLst>
          </p:cNvPr>
          <p:cNvSpPr>
            <a:spLocks noGrp="1"/>
          </p:cNvSpPr>
          <p:nvPr>
            <p:ph type="body" sz="quarter" idx="16" hasCustomPrompt="1"/>
          </p:nvPr>
        </p:nvSpPr>
        <p:spPr>
          <a:xfrm>
            <a:off x="471061" y="2234570"/>
            <a:ext cx="7106183" cy="64083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15" name="TextBox 14">
            <a:extLst>
              <a:ext uri="{FF2B5EF4-FFF2-40B4-BE49-F238E27FC236}">
                <a16:creationId xmlns:a16="http://schemas.microsoft.com/office/drawing/2014/main" id="{3BDD0502-D3D8-6B46-A5CB-5FD47A4FB032}"/>
              </a:ext>
            </a:extLst>
          </p:cNvPr>
          <p:cNvSpPr txBox="1"/>
          <p:nvPr userDrawn="1"/>
        </p:nvSpPr>
        <p:spPr>
          <a:xfrm>
            <a:off x="2355574" y="8846061"/>
            <a:ext cx="5221671" cy="135421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rgbClr val="004432"/>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rgbClr val="004432"/>
                </a:solidFill>
                <a:effectLst/>
                <a:latin typeface="Arial" panose="020B0604020202020204" pitchFamily="34" charset="0"/>
                <a:ea typeface="+mn-ea"/>
                <a:cs typeface="Arial" panose="020B0604020202020204" pitchFamily="34" charset="0"/>
              </a:rPr>
              <a:t>Quentin Tyler, Director, </a:t>
            </a:r>
            <a:r>
              <a:rPr lang="en-US" sz="800" b="0" i="0" dirty="0">
                <a:solidFill>
                  <a:srgbClr val="004432"/>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a:p>
            <a:endParaRPr lang="en-US" b="1" dirty="0"/>
          </a:p>
        </p:txBody>
      </p:sp>
      <p:pic>
        <p:nvPicPr>
          <p:cNvPr id="17" name="Picture 16">
            <a:extLst>
              <a:ext uri="{FF2B5EF4-FFF2-40B4-BE49-F238E27FC236}">
                <a16:creationId xmlns:a16="http://schemas.microsoft.com/office/drawing/2014/main" id="{1044095A-7FDB-544E-89C4-5AC88F6830ED}"/>
              </a:ext>
            </a:extLst>
          </p:cNvPr>
          <p:cNvPicPr>
            <a:picLocks noChangeAspect="1"/>
          </p:cNvPicPr>
          <p:nvPr userDrawn="1"/>
        </p:nvPicPr>
        <p:blipFill>
          <a:blip r:embed="rId3"/>
          <a:stretch>
            <a:fillRect/>
          </a:stretch>
        </p:blipFill>
        <p:spPr>
          <a:xfrm>
            <a:off x="474616" y="9174192"/>
            <a:ext cx="1836470" cy="238061"/>
          </a:xfrm>
          <a:prstGeom prst="rect">
            <a:avLst/>
          </a:prstGeom>
        </p:spPr>
      </p:pic>
    </p:spTree>
    <p:extLst>
      <p:ext uri="{BB962C8B-B14F-4D97-AF65-F5344CB8AC3E}">
        <p14:creationId xmlns:p14="http://schemas.microsoft.com/office/powerpoint/2010/main" val="2072568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554512" y="1313662"/>
            <a:ext cx="5032673" cy="535517"/>
          </a:xfrm>
        </p:spPr>
        <p:txBody>
          <a:bodyPr>
            <a:normAutofit/>
          </a:bodyPr>
          <a:lstStyle>
            <a:lvl1pPr marL="0" indent="0" algn="ctr">
              <a:buNone/>
              <a:defRPr sz="2300" b="1">
                <a:solidFill>
                  <a:srgbClr val="007572"/>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8" name="Rectangle 7">
            <a:extLst>
              <a:ext uri="{FF2B5EF4-FFF2-40B4-BE49-F238E27FC236}">
                <a16:creationId xmlns:a16="http://schemas.microsoft.com/office/drawing/2014/main" id="{F861D62E-E7E0-764F-8869-00779531FC52}"/>
              </a:ext>
            </a:extLst>
          </p:cNvPr>
          <p:cNvSpPr/>
          <p:nvPr userDrawn="1"/>
        </p:nvSpPr>
        <p:spPr>
          <a:xfrm>
            <a:off x="246743" y="424426"/>
            <a:ext cx="7340442" cy="705861"/>
          </a:xfrm>
          <a:prstGeom prst="rect">
            <a:avLst/>
          </a:prstGeom>
          <a:solidFill>
            <a:schemeClr val="bg1"/>
          </a:solidFill>
          <a:ln w="28575">
            <a:solidFill>
              <a:srgbClr val="0075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007572"/>
                </a:solidFill>
              </a:ln>
            </a:endParaRPr>
          </a:p>
        </p:txBody>
      </p:sp>
      <p:pic>
        <p:nvPicPr>
          <p:cNvPr id="12" name="Picture 11">
            <a:extLst>
              <a:ext uri="{FF2B5EF4-FFF2-40B4-BE49-F238E27FC236}">
                <a16:creationId xmlns:a16="http://schemas.microsoft.com/office/drawing/2014/main" id="{49A75505-042A-E74D-BF41-12456A2FBB2B}"/>
              </a:ext>
            </a:extLst>
          </p:cNvPr>
          <p:cNvPicPr>
            <a:picLocks noChangeAspect="1"/>
          </p:cNvPicPr>
          <p:nvPr userDrawn="1"/>
        </p:nvPicPr>
        <p:blipFill>
          <a:blip r:embed="rId2"/>
          <a:stretch>
            <a:fillRect/>
          </a:stretch>
        </p:blipFill>
        <p:spPr>
          <a:xfrm>
            <a:off x="4038600" y="554033"/>
            <a:ext cx="3429000" cy="444500"/>
          </a:xfrm>
          <a:prstGeom prst="rect">
            <a:avLst/>
          </a:prstGeom>
        </p:spPr>
      </p:pic>
      <p:sp>
        <p:nvSpPr>
          <p:cNvPr id="17" name="Text Placeholder 16">
            <a:extLst>
              <a:ext uri="{FF2B5EF4-FFF2-40B4-BE49-F238E27FC236}">
                <a16:creationId xmlns:a16="http://schemas.microsoft.com/office/drawing/2014/main" id="{41E38116-A3C6-B340-9D5F-86027B72CD3F}"/>
              </a:ext>
            </a:extLst>
          </p:cNvPr>
          <p:cNvSpPr>
            <a:spLocks noGrp="1"/>
          </p:cNvSpPr>
          <p:nvPr>
            <p:ph type="body" sz="quarter" idx="11" hasCustomPrompt="1"/>
          </p:nvPr>
        </p:nvSpPr>
        <p:spPr>
          <a:xfrm>
            <a:off x="2554514" y="2071585"/>
            <a:ext cx="4912057" cy="315572"/>
          </a:xfrm>
        </p:spPr>
        <p:txBody>
          <a:bodyPr>
            <a:normAutofit/>
          </a:bodyPr>
          <a:lstStyle>
            <a:lvl1pPr marL="0" indent="0">
              <a:buNone/>
              <a:defRPr sz="1800" b="1" u="none">
                <a:solidFill>
                  <a:srgbClr val="007572"/>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19" name="Text Placeholder 18">
            <a:extLst>
              <a:ext uri="{FF2B5EF4-FFF2-40B4-BE49-F238E27FC236}">
                <a16:creationId xmlns:a16="http://schemas.microsoft.com/office/drawing/2014/main" id="{91DF1EA2-2FC6-7B45-8850-5A3A89EBF6ED}"/>
              </a:ext>
            </a:extLst>
          </p:cNvPr>
          <p:cNvSpPr>
            <a:spLocks noGrp="1"/>
          </p:cNvSpPr>
          <p:nvPr>
            <p:ph type="body" sz="quarter" idx="12" hasCustomPrompt="1"/>
          </p:nvPr>
        </p:nvSpPr>
        <p:spPr>
          <a:xfrm>
            <a:off x="2554513" y="2485200"/>
            <a:ext cx="4913083" cy="18375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0" name="Text Placeholder 18">
            <a:extLst>
              <a:ext uri="{FF2B5EF4-FFF2-40B4-BE49-F238E27FC236}">
                <a16:creationId xmlns:a16="http://schemas.microsoft.com/office/drawing/2014/main" id="{1E2D23D8-5971-7041-AD13-483D5882E538}"/>
              </a:ext>
            </a:extLst>
          </p:cNvPr>
          <p:cNvSpPr>
            <a:spLocks noGrp="1"/>
          </p:cNvSpPr>
          <p:nvPr>
            <p:ph type="body" sz="quarter" idx="13" hasCustomPrompt="1"/>
          </p:nvPr>
        </p:nvSpPr>
        <p:spPr>
          <a:xfrm>
            <a:off x="2554513" y="4875838"/>
            <a:ext cx="4913086" cy="2148574"/>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1" name="Text Placeholder 16">
            <a:extLst>
              <a:ext uri="{FF2B5EF4-FFF2-40B4-BE49-F238E27FC236}">
                <a16:creationId xmlns:a16="http://schemas.microsoft.com/office/drawing/2014/main" id="{342CBFD8-D5CE-3847-BD45-8965B14B90AA}"/>
              </a:ext>
            </a:extLst>
          </p:cNvPr>
          <p:cNvSpPr>
            <a:spLocks noGrp="1"/>
          </p:cNvSpPr>
          <p:nvPr>
            <p:ph type="body" sz="quarter" idx="14" hasCustomPrompt="1"/>
          </p:nvPr>
        </p:nvSpPr>
        <p:spPr>
          <a:xfrm>
            <a:off x="2554513" y="4463515"/>
            <a:ext cx="4913084" cy="315572"/>
          </a:xfrm>
        </p:spPr>
        <p:txBody>
          <a:bodyPr>
            <a:normAutofit/>
          </a:bodyPr>
          <a:lstStyle>
            <a:lvl1pPr marL="0" indent="0">
              <a:buNone/>
              <a:defRPr sz="1800" b="1" u="none">
                <a:solidFill>
                  <a:srgbClr val="007572"/>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29" name="Rectangle 28">
            <a:extLst>
              <a:ext uri="{FF2B5EF4-FFF2-40B4-BE49-F238E27FC236}">
                <a16:creationId xmlns:a16="http://schemas.microsoft.com/office/drawing/2014/main" id="{E5E0B3CB-DF86-ED4D-987A-A9DAAFCD906B}"/>
              </a:ext>
            </a:extLst>
          </p:cNvPr>
          <p:cNvSpPr/>
          <p:nvPr userDrawn="1"/>
        </p:nvSpPr>
        <p:spPr>
          <a:xfrm>
            <a:off x="223709" y="998533"/>
            <a:ext cx="2211218" cy="8874147"/>
          </a:xfrm>
          <a:prstGeom prst="rect">
            <a:avLst/>
          </a:prstGeom>
          <a:solidFill>
            <a:srgbClr val="007572"/>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6">
            <a:extLst>
              <a:ext uri="{FF2B5EF4-FFF2-40B4-BE49-F238E27FC236}">
                <a16:creationId xmlns:a16="http://schemas.microsoft.com/office/drawing/2014/main" id="{DABC521E-AC30-054F-9FD6-98AF6091B0EA}"/>
              </a:ext>
            </a:extLst>
          </p:cNvPr>
          <p:cNvSpPr/>
          <p:nvPr userDrawn="1"/>
        </p:nvSpPr>
        <p:spPr>
          <a:xfrm rot="10800000">
            <a:off x="224971" y="8413611"/>
            <a:ext cx="7362214" cy="1506520"/>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757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sp>
        <p:nvSpPr>
          <p:cNvPr id="31" name="Text Placeholder 16">
            <a:extLst>
              <a:ext uri="{FF2B5EF4-FFF2-40B4-BE49-F238E27FC236}">
                <a16:creationId xmlns:a16="http://schemas.microsoft.com/office/drawing/2014/main" id="{CEFA216E-3FAA-F748-9B10-7BCCACBEA45E}"/>
              </a:ext>
            </a:extLst>
          </p:cNvPr>
          <p:cNvSpPr>
            <a:spLocks noGrp="1"/>
          </p:cNvSpPr>
          <p:nvPr>
            <p:ph type="body" sz="quarter" idx="19" hasCustomPrompt="1"/>
          </p:nvPr>
        </p:nvSpPr>
        <p:spPr>
          <a:xfrm>
            <a:off x="290282" y="1939195"/>
            <a:ext cx="1693808" cy="317419"/>
          </a:xfrm>
        </p:spPr>
        <p:txBody>
          <a:bodyPr>
            <a:normAutofit/>
          </a:bodyPr>
          <a:lstStyle>
            <a:lvl1pPr marL="0" indent="0">
              <a:buNone/>
              <a:defRPr sz="1800" b="1" u="none">
                <a:solidFill>
                  <a:schemeClr val="bg1"/>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CONTACT:</a:t>
            </a:r>
          </a:p>
        </p:txBody>
      </p:sp>
      <p:sp>
        <p:nvSpPr>
          <p:cNvPr id="32" name="Text Placeholder 18">
            <a:extLst>
              <a:ext uri="{FF2B5EF4-FFF2-40B4-BE49-F238E27FC236}">
                <a16:creationId xmlns:a16="http://schemas.microsoft.com/office/drawing/2014/main" id="{7C17EC30-27EC-994A-AFE2-0AC0C12C6A77}"/>
              </a:ext>
            </a:extLst>
          </p:cNvPr>
          <p:cNvSpPr>
            <a:spLocks noGrp="1"/>
          </p:cNvSpPr>
          <p:nvPr>
            <p:ph type="body" sz="quarter" idx="20" hasCustomPrompt="1"/>
          </p:nvPr>
        </p:nvSpPr>
        <p:spPr>
          <a:xfrm>
            <a:off x="287669" y="2317251"/>
            <a:ext cx="2035401" cy="4406615"/>
          </a:xfrm>
        </p:spPr>
        <p:txBody>
          <a:bodyPr>
            <a:noAutofit/>
          </a:bodyPr>
          <a:lstStyle>
            <a:lvl1pPr marL="0" indent="0">
              <a:buNone/>
              <a:defRPr sz="1100">
                <a:solidFill>
                  <a:schemeClr val="bg1"/>
                </a:solidFill>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[click to insert copy.]</a:t>
            </a:r>
          </a:p>
        </p:txBody>
      </p:sp>
      <p:sp>
        <p:nvSpPr>
          <p:cNvPr id="7" name="Rectangle 6">
            <a:extLst>
              <a:ext uri="{FF2B5EF4-FFF2-40B4-BE49-F238E27FC236}">
                <a16:creationId xmlns:a16="http://schemas.microsoft.com/office/drawing/2014/main" id="{72C554D4-6B80-274B-93A0-BF31A18207B7}"/>
              </a:ext>
            </a:extLst>
          </p:cNvPr>
          <p:cNvSpPr/>
          <p:nvPr userDrawn="1"/>
        </p:nvSpPr>
        <p:spPr>
          <a:xfrm>
            <a:off x="185215" y="285615"/>
            <a:ext cx="3973128"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757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7572"/>
              </a:solidFill>
            </a:endParaRPr>
          </a:p>
        </p:txBody>
      </p:sp>
      <p:pic>
        <p:nvPicPr>
          <p:cNvPr id="10" name="Picture 9">
            <a:extLst>
              <a:ext uri="{FF2B5EF4-FFF2-40B4-BE49-F238E27FC236}">
                <a16:creationId xmlns:a16="http://schemas.microsoft.com/office/drawing/2014/main" id="{9DC990DC-8742-E041-B9C9-6CE19B98839A}"/>
              </a:ext>
            </a:extLst>
          </p:cNvPr>
          <p:cNvPicPr>
            <a:picLocks noChangeAspect="1"/>
          </p:cNvPicPr>
          <p:nvPr userDrawn="1"/>
        </p:nvPicPr>
        <p:blipFill>
          <a:blip r:embed="rId3"/>
          <a:stretch>
            <a:fillRect/>
          </a:stretch>
        </p:blipFill>
        <p:spPr>
          <a:xfrm>
            <a:off x="855565" y="499251"/>
            <a:ext cx="474912" cy="554064"/>
          </a:xfrm>
          <a:prstGeom prst="rect">
            <a:avLst/>
          </a:prstGeom>
        </p:spPr>
      </p:pic>
      <p:sp>
        <p:nvSpPr>
          <p:cNvPr id="26" name="TextBox 25">
            <a:extLst>
              <a:ext uri="{FF2B5EF4-FFF2-40B4-BE49-F238E27FC236}">
                <a16:creationId xmlns:a16="http://schemas.microsoft.com/office/drawing/2014/main" id="{7A563783-F10B-4A4F-8D75-BCA5BB210029}"/>
              </a:ext>
            </a:extLst>
          </p:cNvPr>
          <p:cNvSpPr txBox="1"/>
          <p:nvPr userDrawn="1"/>
        </p:nvSpPr>
        <p:spPr>
          <a:xfrm>
            <a:off x="209406" y="6771319"/>
            <a:ext cx="2113664" cy="280076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chemeClr val="bg1"/>
                </a:solidFill>
                <a:effectLst/>
                <a:latin typeface="Arial" panose="020B0604020202020204" pitchFamily="34" charset="0"/>
                <a:ea typeface="+mn-ea"/>
                <a:cs typeface="Arial" panose="020B0604020202020204" pitchFamily="34" charset="0"/>
              </a:rPr>
              <a:t>Quentin Tyler, Director, </a:t>
            </a:r>
            <a:r>
              <a:rPr lang="en-US" sz="800" b="0" i="0" dirty="0">
                <a:solidFill>
                  <a:schemeClr val="bg1"/>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p:txBody>
      </p:sp>
      <p:sp>
        <p:nvSpPr>
          <p:cNvPr id="25" name="Picture Placeholder 14">
            <a:extLst>
              <a:ext uri="{FF2B5EF4-FFF2-40B4-BE49-F238E27FC236}">
                <a16:creationId xmlns:a16="http://schemas.microsoft.com/office/drawing/2014/main" id="{AEB95ACB-0FCB-5E40-A851-C3F0829C3781}"/>
              </a:ext>
            </a:extLst>
          </p:cNvPr>
          <p:cNvSpPr>
            <a:spLocks noGrp="1"/>
          </p:cNvSpPr>
          <p:nvPr>
            <p:ph type="pic" sz="quarter" idx="10" hasCustomPrompt="1"/>
          </p:nvPr>
        </p:nvSpPr>
        <p:spPr>
          <a:xfrm>
            <a:off x="2554512" y="7254914"/>
            <a:ext cx="4960759" cy="2410408"/>
          </a:xfrm>
        </p:spPr>
        <p:txBody>
          <a:bodyPr>
            <a:normAutofit/>
          </a:bodyPr>
          <a:lstStyle>
            <a:lvl1pPr marL="0" indent="0">
              <a:buNone/>
              <a:defRPr sz="1800">
                <a:latin typeface="Arial" panose="020B0604020202020204" pitchFamily="34" charset="0"/>
                <a:cs typeface="Arial" panose="020B0604020202020204" pitchFamily="34" charset="0"/>
              </a:defRPr>
            </a:lvl1pPr>
          </a:lstStyle>
          <a:p>
            <a:r>
              <a:rPr lang="en-US" dirty="0"/>
              <a:t>[Click Icon to Add Photo]</a:t>
            </a:r>
          </a:p>
        </p:txBody>
      </p:sp>
    </p:spTree>
    <p:extLst>
      <p:ext uri="{BB962C8B-B14F-4D97-AF65-F5344CB8AC3E}">
        <p14:creationId xmlns:p14="http://schemas.microsoft.com/office/powerpoint/2010/main" val="1563628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228C6ADC-D30B-D544-835D-C530B3557B37}"/>
              </a:ext>
            </a:extLst>
          </p:cNvPr>
          <p:cNvSpPr>
            <a:spLocks noGrp="1"/>
          </p:cNvSpPr>
          <p:nvPr>
            <p:ph type="subTitle" idx="1" hasCustomPrompt="1"/>
          </p:nvPr>
        </p:nvSpPr>
        <p:spPr>
          <a:xfrm>
            <a:off x="1796142" y="1212339"/>
            <a:ext cx="5791043" cy="535517"/>
          </a:xfrm>
        </p:spPr>
        <p:txBody>
          <a:bodyPr>
            <a:normAutofit/>
          </a:bodyPr>
          <a:lstStyle>
            <a:lvl1pPr marL="0" indent="0" algn="ctr">
              <a:buNone/>
              <a:defRPr sz="2400" b="1">
                <a:solidFill>
                  <a:srgbClr val="007572"/>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7" name="Rectangle 6">
            <a:extLst>
              <a:ext uri="{FF2B5EF4-FFF2-40B4-BE49-F238E27FC236}">
                <a16:creationId xmlns:a16="http://schemas.microsoft.com/office/drawing/2014/main" id="{F7CAC8DB-A9F3-634D-9F6D-321BF35CBAB4}"/>
              </a:ext>
            </a:extLst>
          </p:cNvPr>
          <p:cNvSpPr/>
          <p:nvPr userDrawn="1"/>
        </p:nvSpPr>
        <p:spPr>
          <a:xfrm>
            <a:off x="246743" y="424426"/>
            <a:ext cx="7340442" cy="705861"/>
          </a:xfrm>
          <a:prstGeom prst="rect">
            <a:avLst/>
          </a:prstGeom>
          <a:solidFill>
            <a:schemeClr val="bg1"/>
          </a:solidFill>
          <a:ln w="28575">
            <a:solidFill>
              <a:srgbClr val="0075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6">
            <a:extLst>
              <a:ext uri="{FF2B5EF4-FFF2-40B4-BE49-F238E27FC236}">
                <a16:creationId xmlns:a16="http://schemas.microsoft.com/office/drawing/2014/main" id="{0537959B-9F90-174B-A392-2353BF944306}"/>
              </a:ext>
            </a:extLst>
          </p:cNvPr>
          <p:cNvSpPr/>
          <p:nvPr userDrawn="1"/>
        </p:nvSpPr>
        <p:spPr>
          <a:xfrm>
            <a:off x="224971" y="185720"/>
            <a:ext cx="3933372"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7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pic>
        <p:nvPicPr>
          <p:cNvPr id="9" name="Picture 8">
            <a:extLst>
              <a:ext uri="{FF2B5EF4-FFF2-40B4-BE49-F238E27FC236}">
                <a16:creationId xmlns:a16="http://schemas.microsoft.com/office/drawing/2014/main" id="{72FD3F41-5354-5740-9859-A5D3C7E90540}"/>
              </a:ext>
            </a:extLst>
          </p:cNvPr>
          <p:cNvPicPr>
            <a:picLocks noChangeAspect="1"/>
          </p:cNvPicPr>
          <p:nvPr userDrawn="1"/>
        </p:nvPicPr>
        <p:blipFill>
          <a:blip r:embed="rId2"/>
          <a:stretch>
            <a:fillRect/>
          </a:stretch>
        </p:blipFill>
        <p:spPr>
          <a:xfrm>
            <a:off x="470115" y="381243"/>
            <a:ext cx="474912" cy="554064"/>
          </a:xfrm>
          <a:prstGeom prst="rect">
            <a:avLst/>
          </a:prstGeom>
        </p:spPr>
      </p:pic>
      <p:pic>
        <p:nvPicPr>
          <p:cNvPr id="10" name="Picture 9">
            <a:extLst>
              <a:ext uri="{FF2B5EF4-FFF2-40B4-BE49-F238E27FC236}">
                <a16:creationId xmlns:a16="http://schemas.microsoft.com/office/drawing/2014/main" id="{8739CC67-C230-AE4F-98C1-AB1577810C94}"/>
              </a:ext>
            </a:extLst>
          </p:cNvPr>
          <p:cNvPicPr>
            <a:picLocks noChangeAspect="1"/>
          </p:cNvPicPr>
          <p:nvPr userDrawn="1"/>
        </p:nvPicPr>
        <p:blipFill>
          <a:blip r:embed="rId3"/>
          <a:stretch>
            <a:fillRect/>
          </a:stretch>
        </p:blipFill>
        <p:spPr>
          <a:xfrm>
            <a:off x="4038600" y="554033"/>
            <a:ext cx="3429000" cy="444500"/>
          </a:xfrm>
          <a:prstGeom prst="rect">
            <a:avLst/>
          </a:prstGeom>
        </p:spPr>
      </p:pic>
      <p:sp>
        <p:nvSpPr>
          <p:cNvPr id="11" name="Text Placeholder 16">
            <a:extLst>
              <a:ext uri="{FF2B5EF4-FFF2-40B4-BE49-F238E27FC236}">
                <a16:creationId xmlns:a16="http://schemas.microsoft.com/office/drawing/2014/main" id="{66E75D70-589D-F540-B382-35AB3E324BD3}"/>
              </a:ext>
            </a:extLst>
          </p:cNvPr>
          <p:cNvSpPr>
            <a:spLocks noGrp="1"/>
          </p:cNvSpPr>
          <p:nvPr>
            <p:ph type="body" sz="quarter" idx="13" hasCustomPrompt="1"/>
          </p:nvPr>
        </p:nvSpPr>
        <p:spPr>
          <a:xfrm>
            <a:off x="470114" y="1889126"/>
            <a:ext cx="3416085" cy="317419"/>
          </a:xfrm>
        </p:spPr>
        <p:txBody>
          <a:bodyPr>
            <a:normAutofit/>
          </a:bodyPr>
          <a:lstStyle>
            <a:lvl1pPr marL="0" indent="0">
              <a:buNone/>
              <a:defRPr sz="1800" b="1" u="none">
                <a:solidFill>
                  <a:srgbClr val="007572"/>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ADDITIONAL INFORMATION</a:t>
            </a:r>
          </a:p>
        </p:txBody>
      </p:sp>
      <p:sp>
        <p:nvSpPr>
          <p:cNvPr id="14" name="Text Placeholder 18">
            <a:extLst>
              <a:ext uri="{FF2B5EF4-FFF2-40B4-BE49-F238E27FC236}">
                <a16:creationId xmlns:a16="http://schemas.microsoft.com/office/drawing/2014/main" id="{D053B647-EC00-CF4A-B39A-5E1ADE978A12}"/>
              </a:ext>
            </a:extLst>
          </p:cNvPr>
          <p:cNvSpPr>
            <a:spLocks noGrp="1"/>
          </p:cNvSpPr>
          <p:nvPr>
            <p:ph type="body" sz="quarter" idx="16" hasCustomPrompt="1"/>
          </p:nvPr>
        </p:nvSpPr>
        <p:spPr>
          <a:xfrm>
            <a:off x="471061" y="2234570"/>
            <a:ext cx="7106183" cy="64083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15" name="TextBox 14">
            <a:extLst>
              <a:ext uri="{FF2B5EF4-FFF2-40B4-BE49-F238E27FC236}">
                <a16:creationId xmlns:a16="http://schemas.microsoft.com/office/drawing/2014/main" id="{3BDD0502-D3D8-6B46-A5CB-5FD47A4FB032}"/>
              </a:ext>
            </a:extLst>
          </p:cNvPr>
          <p:cNvSpPr txBox="1"/>
          <p:nvPr userDrawn="1"/>
        </p:nvSpPr>
        <p:spPr>
          <a:xfrm>
            <a:off x="2355574" y="8846061"/>
            <a:ext cx="5221671" cy="135421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rgbClr val="007572"/>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rgbClr val="007572"/>
                </a:solidFill>
                <a:effectLst/>
                <a:latin typeface="Arial" panose="020B0604020202020204" pitchFamily="34" charset="0"/>
                <a:ea typeface="+mn-ea"/>
                <a:cs typeface="Arial" panose="020B0604020202020204" pitchFamily="34" charset="0"/>
              </a:rPr>
              <a:t>Quentin Tyler, Director, </a:t>
            </a:r>
            <a:r>
              <a:rPr lang="en-US" sz="800" b="0" i="0" dirty="0">
                <a:solidFill>
                  <a:srgbClr val="007572"/>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a:p>
            <a:endParaRPr lang="en-US" b="1" dirty="0"/>
          </a:p>
        </p:txBody>
      </p:sp>
      <p:pic>
        <p:nvPicPr>
          <p:cNvPr id="17" name="Picture 16">
            <a:extLst>
              <a:ext uri="{FF2B5EF4-FFF2-40B4-BE49-F238E27FC236}">
                <a16:creationId xmlns:a16="http://schemas.microsoft.com/office/drawing/2014/main" id="{1044095A-7FDB-544E-89C4-5AC88F6830ED}"/>
              </a:ext>
            </a:extLst>
          </p:cNvPr>
          <p:cNvPicPr>
            <a:picLocks noChangeAspect="1"/>
          </p:cNvPicPr>
          <p:nvPr userDrawn="1"/>
        </p:nvPicPr>
        <p:blipFill>
          <a:blip r:embed="rId3"/>
          <a:stretch>
            <a:fillRect/>
          </a:stretch>
        </p:blipFill>
        <p:spPr>
          <a:xfrm>
            <a:off x="474616" y="9174192"/>
            <a:ext cx="1836470" cy="238061"/>
          </a:xfrm>
          <a:prstGeom prst="rect">
            <a:avLst/>
          </a:prstGeom>
        </p:spPr>
      </p:pic>
    </p:spTree>
    <p:extLst>
      <p:ext uri="{BB962C8B-B14F-4D97-AF65-F5344CB8AC3E}">
        <p14:creationId xmlns:p14="http://schemas.microsoft.com/office/powerpoint/2010/main" val="1695772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554512" y="1313662"/>
            <a:ext cx="5032673" cy="535517"/>
          </a:xfrm>
        </p:spPr>
        <p:txBody>
          <a:bodyPr>
            <a:normAutofit/>
          </a:bodyPr>
          <a:lstStyle>
            <a:lvl1pPr marL="0" indent="0" algn="ctr">
              <a:buNone/>
              <a:defRPr sz="2300" b="1">
                <a:solidFill>
                  <a:srgbClr val="5B0E4B"/>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8" name="Rectangle 7">
            <a:extLst>
              <a:ext uri="{FF2B5EF4-FFF2-40B4-BE49-F238E27FC236}">
                <a16:creationId xmlns:a16="http://schemas.microsoft.com/office/drawing/2014/main" id="{F861D62E-E7E0-764F-8869-00779531FC52}"/>
              </a:ext>
            </a:extLst>
          </p:cNvPr>
          <p:cNvSpPr/>
          <p:nvPr userDrawn="1"/>
        </p:nvSpPr>
        <p:spPr>
          <a:xfrm>
            <a:off x="246743" y="424426"/>
            <a:ext cx="7340442" cy="705861"/>
          </a:xfrm>
          <a:prstGeom prst="rect">
            <a:avLst/>
          </a:prstGeom>
          <a:solidFill>
            <a:schemeClr val="bg1"/>
          </a:solidFill>
          <a:ln w="28575">
            <a:solidFill>
              <a:srgbClr val="5B0E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49A75505-042A-E74D-BF41-12456A2FBB2B}"/>
              </a:ext>
            </a:extLst>
          </p:cNvPr>
          <p:cNvPicPr>
            <a:picLocks noChangeAspect="1"/>
          </p:cNvPicPr>
          <p:nvPr userDrawn="1"/>
        </p:nvPicPr>
        <p:blipFill>
          <a:blip r:embed="rId2"/>
          <a:stretch>
            <a:fillRect/>
          </a:stretch>
        </p:blipFill>
        <p:spPr>
          <a:xfrm>
            <a:off x="4038600" y="554033"/>
            <a:ext cx="3429000" cy="444500"/>
          </a:xfrm>
          <a:prstGeom prst="rect">
            <a:avLst/>
          </a:prstGeom>
        </p:spPr>
      </p:pic>
      <p:sp>
        <p:nvSpPr>
          <p:cNvPr id="17" name="Text Placeholder 16">
            <a:extLst>
              <a:ext uri="{FF2B5EF4-FFF2-40B4-BE49-F238E27FC236}">
                <a16:creationId xmlns:a16="http://schemas.microsoft.com/office/drawing/2014/main" id="{41E38116-A3C6-B340-9D5F-86027B72CD3F}"/>
              </a:ext>
            </a:extLst>
          </p:cNvPr>
          <p:cNvSpPr>
            <a:spLocks noGrp="1"/>
          </p:cNvSpPr>
          <p:nvPr>
            <p:ph type="body" sz="quarter" idx="11" hasCustomPrompt="1"/>
          </p:nvPr>
        </p:nvSpPr>
        <p:spPr>
          <a:xfrm>
            <a:off x="2554514" y="2071585"/>
            <a:ext cx="4912057" cy="315572"/>
          </a:xfrm>
        </p:spPr>
        <p:txBody>
          <a:bodyPr>
            <a:normAutofit/>
          </a:bodyPr>
          <a:lstStyle>
            <a:lvl1pPr marL="0" indent="0">
              <a:buNone/>
              <a:defRPr sz="1800" b="1" u="none">
                <a:solidFill>
                  <a:srgbClr val="5B0E4B"/>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19" name="Text Placeholder 18">
            <a:extLst>
              <a:ext uri="{FF2B5EF4-FFF2-40B4-BE49-F238E27FC236}">
                <a16:creationId xmlns:a16="http://schemas.microsoft.com/office/drawing/2014/main" id="{91DF1EA2-2FC6-7B45-8850-5A3A89EBF6ED}"/>
              </a:ext>
            </a:extLst>
          </p:cNvPr>
          <p:cNvSpPr>
            <a:spLocks noGrp="1"/>
          </p:cNvSpPr>
          <p:nvPr>
            <p:ph type="body" sz="quarter" idx="12" hasCustomPrompt="1"/>
          </p:nvPr>
        </p:nvSpPr>
        <p:spPr>
          <a:xfrm>
            <a:off x="2554513" y="2485200"/>
            <a:ext cx="4913083" cy="18375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0" name="Text Placeholder 18">
            <a:extLst>
              <a:ext uri="{FF2B5EF4-FFF2-40B4-BE49-F238E27FC236}">
                <a16:creationId xmlns:a16="http://schemas.microsoft.com/office/drawing/2014/main" id="{1E2D23D8-5971-7041-AD13-483D5882E538}"/>
              </a:ext>
            </a:extLst>
          </p:cNvPr>
          <p:cNvSpPr>
            <a:spLocks noGrp="1"/>
          </p:cNvSpPr>
          <p:nvPr>
            <p:ph type="body" sz="quarter" idx="13" hasCustomPrompt="1"/>
          </p:nvPr>
        </p:nvSpPr>
        <p:spPr>
          <a:xfrm>
            <a:off x="2554513" y="4875838"/>
            <a:ext cx="4913086" cy="2148574"/>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1" name="Text Placeholder 16">
            <a:extLst>
              <a:ext uri="{FF2B5EF4-FFF2-40B4-BE49-F238E27FC236}">
                <a16:creationId xmlns:a16="http://schemas.microsoft.com/office/drawing/2014/main" id="{342CBFD8-D5CE-3847-BD45-8965B14B90AA}"/>
              </a:ext>
            </a:extLst>
          </p:cNvPr>
          <p:cNvSpPr>
            <a:spLocks noGrp="1"/>
          </p:cNvSpPr>
          <p:nvPr>
            <p:ph type="body" sz="quarter" idx="14" hasCustomPrompt="1"/>
          </p:nvPr>
        </p:nvSpPr>
        <p:spPr>
          <a:xfrm>
            <a:off x="2554513" y="4463515"/>
            <a:ext cx="4913084" cy="315572"/>
          </a:xfrm>
        </p:spPr>
        <p:txBody>
          <a:bodyPr>
            <a:normAutofit/>
          </a:bodyPr>
          <a:lstStyle>
            <a:lvl1pPr marL="0" indent="0">
              <a:buNone/>
              <a:defRPr sz="1800" b="1" u="none">
                <a:solidFill>
                  <a:srgbClr val="5B0E4B"/>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29" name="Rectangle 28">
            <a:extLst>
              <a:ext uri="{FF2B5EF4-FFF2-40B4-BE49-F238E27FC236}">
                <a16:creationId xmlns:a16="http://schemas.microsoft.com/office/drawing/2014/main" id="{E5E0B3CB-DF86-ED4D-987A-A9DAAFCD906B}"/>
              </a:ext>
            </a:extLst>
          </p:cNvPr>
          <p:cNvSpPr/>
          <p:nvPr userDrawn="1"/>
        </p:nvSpPr>
        <p:spPr>
          <a:xfrm>
            <a:off x="223709" y="998533"/>
            <a:ext cx="2211218" cy="8874147"/>
          </a:xfrm>
          <a:prstGeom prst="rect">
            <a:avLst/>
          </a:prstGeom>
          <a:solidFill>
            <a:srgbClr val="5B0E4B"/>
          </a:solidFill>
          <a:ln w="28575">
            <a:solidFill>
              <a:srgbClr val="004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6">
            <a:extLst>
              <a:ext uri="{FF2B5EF4-FFF2-40B4-BE49-F238E27FC236}">
                <a16:creationId xmlns:a16="http://schemas.microsoft.com/office/drawing/2014/main" id="{DABC521E-AC30-054F-9FD6-98AF6091B0EA}"/>
              </a:ext>
            </a:extLst>
          </p:cNvPr>
          <p:cNvSpPr/>
          <p:nvPr userDrawn="1"/>
        </p:nvSpPr>
        <p:spPr>
          <a:xfrm rot="10800000">
            <a:off x="224971" y="8413611"/>
            <a:ext cx="7362214" cy="1506520"/>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5B0E4B"/>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sp>
        <p:nvSpPr>
          <p:cNvPr id="31" name="Text Placeholder 16">
            <a:extLst>
              <a:ext uri="{FF2B5EF4-FFF2-40B4-BE49-F238E27FC236}">
                <a16:creationId xmlns:a16="http://schemas.microsoft.com/office/drawing/2014/main" id="{CEFA216E-3FAA-F748-9B10-7BCCACBEA45E}"/>
              </a:ext>
            </a:extLst>
          </p:cNvPr>
          <p:cNvSpPr>
            <a:spLocks noGrp="1"/>
          </p:cNvSpPr>
          <p:nvPr>
            <p:ph type="body" sz="quarter" idx="19" hasCustomPrompt="1"/>
          </p:nvPr>
        </p:nvSpPr>
        <p:spPr>
          <a:xfrm>
            <a:off x="290282" y="1939195"/>
            <a:ext cx="1693808" cy="317419"/>
          </a:xfrm>
        </p:spPr>
        <p:txBody>
          <a:bodyPr>
            <a:normAutofit/>
          </a:bodyPr>
          <a:lstStyle>
            <a:lvl1pPr marL="0" indent="0">
              <a:buNone/>
              <a:defRPr sz="1800" b="1" u="none">
                <a:solidFill>
                  <a:schemeClr val="bg1"/>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CONTACT:</a:t>
            </a:r>
          </a:p>
        </p:txBody>
      </p:sp>
      <p:sp>
        <p:nvSpPr>
          <p:cNvPr id="32" name="Text Placeholder 18">
            <a:extLst>
              <a:ext uri="{FF2B5EF4-FFF2-40B4-BE49-F238E27FC236}">
                <a16:creationId xmlns:a16="http://schemas.microsoft.com/office/drawing/2014/main" id="{7C17EC30-27EC-994A-AFE2-0AC0C12C6A77}"/>
              </a:ext>
            </a:extLst>
          </p:cNvPr>
          <p:cNvSpPr>
            <a:spLocks noGrp="1"/>
          </p:cNvSpPr>
          <p:nvPr>
            <p:ph type="body" sz="quarter" idx="20" hasCustomPrompt="1"/>
          </p:nvPr>
        </p:nvSpPr>
        <p:spPr>
          <a:xfrm>
            <a:off x="287669" y="2317251"/>
            <a:ext cx="2035401" cy="4406615"/>
          </a:xfrm>
        </p:spPr>
        <p:txBody>
          <a:bodyPr>
            <a:noAutofit/>
          </a:bodyPr>
          <a:lstStyle>
            <a:lvl1pPr marL="0" indent="0">
              <a:buNone/>
              <a:defRPr sz="1100">
                <a:solidFill>
                  <a:schemeClr val="bg1"/>
                </a:solidFill>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[click to insert copy.]</a:t>
            </a:r>
          </a:p>
        </p:txBody>
      </p:sp>
      <p:sp>
        <p:nvSpPr>
          <p:cNvPr id="7" name="Rectangle 6">
            <a:extLst>
              <a:ext uri="{FF2B5EF4-FFF2-40B4-BE49-F238E27FC236}">
                <a16:creationId xmlns:a16="http://schemas.microsoft.com/office/drawing/2014/main" id="{72C554D4-6B80-274B-93A0-BF31A18207B7}"/>
              </a:ext>
            </a:extLst>
          </p:cNvPr>
          <p:cNvSpPr/>
          <p:nvPr userDrawn="1"/>
        </p:nvSpPr>
        <p:spPr>
          <a:xfrm>
            <a:off x="185215" y="285615"/>
            <a:ext cx="3973128"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5B0E4B"/>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pic>
        <p:nvPicPr>
          <p:cNvPr id="10" name="Picture 9">
            <a:extLst>
              <a:ext uri="{FF2B5EF4-FFF2-40B4-BE49-F238E27FC236}">
                <a16:creationId xmlns:a16="http://schemas.microsoft.com/office/drawing/2014/main" id="{9DC990DC-8742-E041-B9C9-6CE19B98839A}"/>
              </a:ext>
            </a:extLst>
          </p:cNvPr>
          <p:cNvPicPr>
            <a:picLocks noChangeAspect="1"/>
          </p:cNvPicPr>
          <p:nvPr userDrawn="1"/>
        </p:nvPicPr>
        <p:blipFill>
          <a:blip r:embed="rId3"/>
          <a:stretch>
            <a:fillRect/>
          </a:stretch>
        </p:blipFill>
        <p:spPr>
          <a:xfrm>
            <a:off x="855565" y="499251"/>
            <a:ext cx="474912" cy="554064"/>
          </a:xfrm>
          <a:prstGeom prst="rect">
            <a:avLst/>
          </a:prstGeom>
        </p:spPr>
      </p:pic>
      <p:sp>
        <p:nvSpPr>
          <p:cNvPr id="26" name="TextBox 25">
            <a:extLst>
              <a:ext uri="{FF2B5EF4-FFF2-40B4-BE49-F238E27FC236}">
                <a16:creationId xmlns:a16="http://schemas.microsoft.com/office/drawing/2014/main" id="{7A563783-F10B-4A4F-8D75-BCA5BB210029}"/>
              </a:ext>
            </a:extLst>
          </p:cNvPr>
          <p:cNvSpPr txBox="1"/>
          <p:nvPr userDrawn="1"/>
        </p:nvSpPr>
        <p:spPr>
          <a:xfrm>
            <a:off x="209406" y="6771319"/>
            <a:ext cx="2113664" cy="280076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chemeClr val="bg1"/>
                </a:solidFill>
                <a:effectLst/>
                <a:latin typeface="Arial" panose="020B0604020202020204" pitchFamily="34" charset="0"/>
                <a:ea typeface="+mn-ea"/>
                <a:cs typeface="Arial" panose="020B0604020202020204" pitchFamily="34" charset="0"/>
              </a:rPr>
              <a:t>Quentin Tyler, Director, </a:t>
            </a:r>
            <a:r>
              <a:rPr lang="en-US" sz="800" b="0" i="0" dirty="0">
                <a:solidFill>
                  <a:schemeClr val="bg1"/>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p:txBody>
      </p:sp>
      <p:sp>
        <p:nvSpPr>
          <p:cNvPr id="18" name="Picture Placeholder 14">
            <a:extLst>
              <a:ext uri="{FF2B5EF4-FFF2-40B4-BE49-F238E27FC236}">
                <a16:creationId xmlns:a16="http://schemas.microsoft.com/office/drawing/2014/main" id="{A6A4340D-5DD3-574C-8D86-DF82BD758B97}"/>
              </a:ext>
            </a:extLst>
          </p:cNvPr>
          <p:cNvSpPr>
            <a:spLocks noGrp="1"/>
          </p:cNvSpPr>
          <p:nvPr>
            <p:ph type="pic" sz="quarter" idx="10" hasCustomPrompt="1"/>
          </p:nvPr>
        </p:nvSpPr>
        <p:spPr>
          <a:xfrm>
            <a:off x="2554512" y="7254914"/>
            <a:ext cx="4960759" cy="2410408"/>
          </a:xfrm>
        </p:spPr>
        <p:txBody>
          <a:bodyPr>
            <a:normAutofit/>
          </a:bodyPr>
          <a:lstStyle>
            <a:lvl1pPr marL="0" indent="0">
              <a:buNone/>
              <a:defRPr sz="1800">
                <a:latin typeface="Arial" panose="020B0604020202020204" pitchFamily="34" charset="0"/>
                <a:cs typeface="Arial" panose="020B0604020202020204" pitchFamily="34" charset="0"/>
              </a:defRPr>
            </a:lvl1pPr>
          </a:lstStyle>
          <a:p>
            <a:r>
              <a:rPr lang="en-US" dirty="0"/>
              <a:t>[Click Icon to Add Photo]</a:t>
            </a:r>
          </a:p>
        </p:txBody>
      </p:sp>
    </p:spTree>
    <p:extLst>
      <p:ext uri="{BB962C8B-B14F-4D97-AF65-F5344CB8AC3E}">
        <p14:creationId xmlns:p14="http://schemas.microsoft.com/office/powerpoint/2010/main" val="57827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228C6ADC-D30B-D544-835D-C530B3557B37}"/>
              </a:ext>
            </a:extLst>
          </p:cNvPr>
          <p:cNvSpPr>
            <a:spLocks noGrp="1"/>
          </p:cNvSpPr>
          <p:nvPr>
            <p:ph type="subTitle" idx="1" hasCustomPrompt="1"/>
          </p:nvPr>
        </p:nvSpPr>
        <p:spPr>
          <a:xfrm>
            <a:off x="1796142" y="1212339"/>
            <a:ext cx="5791043" cy="535517"/>
          </a:xfrm>
        </p:spPr>
        <p:txBody>
          <a:bodyPr>
            <a:normAutofit/>
          </a:bodyPr>
          <a:lstStyle>
            <a:lvl1pPr marL="0" indent="0" algn="ctr">
              <a:buNone/>
              <a:defRPr sz="2400" b="1">
                <a:solidFill>
                  <a:srgbClr val="5B0E4B"/>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7" name="Rectangle 6">
            <a:extLst>
              <a:ext uri="{FF2B5EF4-FFF2-40B4-BE49-F238E27FC236}">
                <a16:creationId xmlns:a16="http://schemas.microsoft.com/office/drawing/2014/main" id="{F7CAC8DB-A9F3-634D-9F6D-321BF35CBAB4}"/>
              </a:ext>
            </a:extLst>
          </p:cNvPr>
          <p:cNvSpPr/>
          <p:nvPr userDrawn="1"/>
        </p:nvSpPr>
        <p:spPr>
          <a:xfrm>
            <a:off x="246743" y="424426"/>
            <a:ext cx="7340442" cy="705861"/>
          </a:xfrm>
          <a:prstGeom prst="rect">
            <a:avLst/>
          </a:prstGeom>
          <a:solidFill>
            <a:schemeClr val="bg1"/>
          </a:solidFill>
          <a:ln w="28575">
            <a:solidFill>
              <a:srgbClr val="5B0E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6">
            <a:extLst>
              <a:ext uri="{FF2B5EF4-FFF2-40B4-BE49-F238E27FC236}">
                <a16:creationId xmlns:a16="http://schemas.microsoft.com/office/drawing/2014/main" id="{0537959B-9F90-174B-A392-2353BF944306}"/>
              </a:ext>
            </a:extLst>
          </p:cNvPr>
          <p:cNvSpPr/>
          <p:nvPr userDrawn="1"/>
        </p:nvSpPr>
        <p:spPr>
          <a:xfrm>
            <a:off x="224971" y="185720"/>
            <a:ext cx="3933372"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5B0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pic>
        <p:nvPicPr>
          <p:cNvPr id="9" name="Picture 8">
            <a:extLst>
              <a:ext uri="{FF2B5EF4-FFF2-40B4-BE49-F238E27FC236}">
                <a16:creationId xmlns:a16="http://schemas.microsoft.com/office/drawing/2014/main" id="{72FD3F41-5354-5740-9859-A5D3C7E90540}"/>
              </a:ext>
            </a:extLst>
          </p:cNvPr>
          <p:cNvPicPr>
            <a:picLocks noChangeAspect="1"/>
          </p:cNvPicPr>
          <p:nvPr userDrawn="1"/>
        </p:nvPicPr>
        <p:blipFill>
          <a:blip r:embed="rId2"/>
          <a:stretch>
            <a:fillRect/>
          </a:stretch>
        </p:blipFill>
        <p:spPr>
          <a:xfrm>
            <a:off x="470115" y="381243"/>
            <a:ext cx="474912" cy="554064"/>
          </a:xfrm>
          <a:prstGeom prst="rect">
            <a:avLst/>
          </a:prstGeom>
        </p:spPr>
      </p:pic>
      <p:pic>
        <p:nvPicPr>
          <p:cNvPr id="10" name="Picture 9">
            <a:extLst>
              <a:ext uri="{FF2B5EF4-FFF2-40B4-BE49-F238E27FC236}">
                <a16:creationId xmlns:a16="http://schemas.microsoft.com/office/drawing/2014/main" id="{8739CC67-C230-AE4F-98C1-AB1577810C94}"/>
              </a:ext>
            </a:extLst>
          </p:cNvPr>
          <p:cNvPicPr>
            <a:picLocks noChangeAspect="1"/>
          </p:cNvPicPr>
          <p:nvPr userDrawn="1"/>
        </p:nvPicPr>
        <p:blipFill>
          <a:blip r:embed="rId3"/>
          <a:stretch>
            <a:fillRect/>
          </a:stretch>
        </p:blipFill>
        <p:spPr>
          <a:xfrm>
            <a:off x="4038600" y="554033"/>
            <a:ext cx="3429000" cy="444500"/>
          </a:xfrm>
          <a:prstGeom prst="rect">
            <a:avLst/>
          </a:prstGeom>
        </p:spPr>
      </p:pic>
      <p:sp>
        <p:nvSpPr>
          <p:cNvPr id="11" name="Text Placeholder 16">
            <a:extLst>
              <a:ext uri="{FF2B5EF4-FFF2-40B4-BE49-F238E27FC236}">
                <a16:creationId xmlns:a16="http://schemas.microsoft.com/office/drawing/2014/main" id="{66E75D70-589D-F540-B382-35AB3E324BD3}"/>
              </a:ext>
            </a:extLst>
          </p:cNvPr>
          <p:cNvSpPr>
            <a:spLocks noGrp="1"/>
          </p:cNvSpPr>
          <p:nvPr>
            <p:ph type="body" sz="quarter" idx="13" hasCustomPrompt="1"/>
          </p:nvPr>
        </p:nvSpPr>
        <p:spPr>
          <a:xfrm>
            <a:off x="470114" y="1889126"/>
            <a:ext cx="3416085" cy="317419"/>
          </a:xfrm>
        </p:spPr>
        <p:txBody>
          <a:bodyPr>
            <a:normAutofit/>
          </a:bodyPr>
          <a:lstStyle>
            <a:lvl1pPr marL="0" indent="0">
              <a:buNone/>
              <a:defRPr sz="1800" b="1" u="none">
                <a:solidFill>
                  <a:srgbClr val="5B0E4B"/>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ADDITIONAL INFORMATION</a:t>
            </a:r>
          </a:p>
        </p:txBody>
      </p:sp>
      <p:sp>
        <p:nvSpPr>
          <p:cNvPr id="14" name="Text Placeholder 18">
            <a:extLst>
              <a:ext uri="{FF2B5EF4-FFF2-40B4-BE49-F238E27FC236}">
                <a16:creationId xmlns:a16="http://schemas.microsoft.com/office/drawing/2014/main" id="{D053B647-EC00-CF4A-B39A-5E1ADE978A12}"/>
              </a:ext>
            </a:extLst>
          </p:cNvPr>
          <p:cNvSpPr>
            <a:spLocks noGrp="1"/>
          </p:cNvSpPr>
          <p:nvPr>
            <p:ph type="body" sz="quarter" idx="16" hasCustomPrompt="1"/>
          </p:nvPr>
        </p:nvSpPr>
        <p:spPr>
          <a:xfrm>
            <a:off x="471061" y="2234570"/>
            <a:ext cx="7106183" cy="64083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15" name="TextBox 14">
            <a:extLst>
              <a:ext uri="{FF2B5EF4-FFF2-40B4-BE49-F238E27FC236}">
                <a16:creationId xmlns:a16="http://schemas.microsoft.com/office/drawing/2014/main" id="{3BDD0502-D3D8-6B46-A5CB-5FD47A4FB032}"/>
              </a:ext>
            </a:extLst>
          </p:cNvPr>
          <p:cNvSpPr txBox="1"/>
          <p:nvPr userDrawn="1"/>
        </p:nvSpPr>
        <p:spPr>
          <a:xfrm>
            <a:off x="2355574" y="8846061"/>
            <a:ext cx="5221671" cy="135421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chemeClr val="tx1"/>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chemeClr val="tx1"/>
                </a:solidFill>
                <a:effectLst/>
                <a:latin typeface="Arial" panose="020B0604020202020204" pitchFamily="34" charset="0"/>
                <a:ea typeface="+mn-ea"/>
                <a:cs typeface="Arial" panose="020B0604020202020204" pitchFamily="34" charset="0"/>
              </a:rPr>
              <a:t>Quentin </a:t>
            </a:r>
            <a:r>
              <a:rPr lang="en-US" sz="800" b="0" i="0" u="none" strike="noStrike" kern="1200">
                <a:solidFill>
                  <a:schemeClr val="tx1"/>
                </a:solidFill>
                <a:effectLst/>
                <a:latin typeface="Arial" panose="020B0604020202020204" pitchFamily="34" charset="0"/>
                <a:ea typeface="+mn-ea"/>
                <a:cs typeface="Arial" panose="020B0604020202020204" pitchFamily="34" charset="0"/>
              </a:rPr>
              <a:t>Tyler, Director, </a:t>
            </a:r>
            <a:r>
              <a:rPr lang="en-US" sz="800" b="0" i="0" dirty="0">
                <a:solidFill>
                  <a:schemeClr val="tx1"/>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a:p>
            <a:endParaRPr lang="en-US" b="1" dirty="0"/>
          </a:p>
        </p:txBody>
      </p:sp>
      <p:pic>
        <p:nvPicPr>
          <p:cNvPr id="17" name="Picture 16">
            <a:extLst>
              <a:ext uri="{FF2B5EF4-FFF2-40B4-BE49-F238E27FC236}">
                <a16:creationId xmlns:a16="http://schemas.microsoft.com/office/drawing/2014/main" id="{1044095A-7FDB-544E-89C4-5AC88F6830ED}"/>
              </a:ext>
            </a:extLst>
          </p:cNvPr>
          <p:cNvPicPr>
            <a:picLocks noChangeAspect="1"/>
          </p:cNvPicPr>
          <p:nvPr userDrawn="1"/>
        </p:nvPicPr>
        <p:blipFill>
          <a:blip r:embed="rId3"/>
          <a:stretch>
            <a:fillRect/>
          </a:stretch>
        </p:blipFill>
        <p:spPr>
          <a:xfrm>
            <a:off x="474616" y="9174192"/>
            <a:ext cx="1836470" cy="238061"/>
          </a:xfrm>
          <a:prstGeom prst="rect">
            <a:avLst/>
          </a:prstGeom>
        </p:spPr>
      </p:pic>
    </p:spTree>
    <p:extLst>
      <p:ext uri="{BB962C8B-B14F-4D97-AF65-F5344CB8AC3E}">
        <p14:creationId xmlns:p14="http://schemas.microsoft.com/office/powerpoint/2010/main" val="3862559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554512" y="1313662"/>
            <a:ext cx="5032673" cy="535517"/>
          </a:xfrm>
        </p:spPr>
        <p:txBody>
          <a:bodyPr>
            <a:normAutofit/>
          </a:bodyPr>
          <a:lstStyle>
            <a:lvl1pPr marL="0" indent="0" algn="ctr">
              <a:buNone/>
              <a:defRPr sz="2300" b="1">
                <a:solidFill>
                  <a:srgbClr val="009956"/>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8" name="Rectangle 7">
            <a:extLst>
              <a:ext uri="{FF2B5EF4-FFF2-40B4-BE49-F238E27FC236}">
                <a16:creationId xmlns:a16="http://schemas.microsoft.com/office/drawing/2014/main" id="{F861D62E-E7E0-764F-8869-00779531FC52}"/>
              </a:ext>
            </a:extLst>
          </p:cNvPr>
          <p:cNvSpPr/>
          <p:nvPr userDrawn="1"/>
        </p:nvSpPr>
        <p:spPr>
          <a:xfrm>
            <a:off x="246743" y="424426"/>
            <a:ext cx="7340442" cy="705861"/>
          </a:xfrm>
          <a:prstGeom prst="rect">
            <a:avLst/>
          </a:prstGeom>
          <a:solidFill>
            <a:schemeClr val="bg1"/>
          </a:solidFill>
          <a:ln w="28575">
            <a:solidFill>
              <a:srgbClr val="004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49A75505-042A-E74D-BF41-12456A2FBB2B}"/>
              </a:ext>
            </a:extLst>
          </p:cNvPr>
          <p:cNvPicPr>
            <a:picLocks noChangeAspect="1"/>
          </p:cNvPicPr>
          <p:nvPr userDrawn="1"/>
        </p:nvPicPr>
        <p:blipFill>
          <a:blip r:embed="rId2"/>
          <a:stretch>
            <a:fillRect/>
          </a:stretch>
        </p:blipFill>
        <p:spPr>
          <a:xfrm>
            <a:off x="4038600" y="554033"/>
            <a:ext cx="3429000" cy="444500"/>
          </a:xfrm>
          <a:prstGeom prst="rect">
            <a:avLst/>
          </a:prstGeom>
        </p:spPr>
      </p:pic>
      <p:sp>
        <p:nvSpPr>
          <p:cNvPr id="17" name="Text Placeholder 16">
            <a:extLst>
              <a:ext uri="{FF2B5EF4-FFF2-40B4-BE49-F238E27FC236}">
                <a16:creationId xmlns:a16="http://schemas.microsoft.com/office/drawing/2014/main" id="{41E38116-A3C6-B340-9D5F-86027B72CD3F}"/>
              </a:ext>
            </a:extLst>
          </p:cNvPr>
          <p:cNvSpPr>
            <a:spLocks noGrp="1"/>
          </p:cNvSpPr>
          <p:nvPr>
            <p:ph type="body" sz="quarter" idx="11" hasCustomPrompt="1"/>
          </p:nvPr>
        </p:nvSpPr>
        <p:spPr>
          <a:xfrm>
            <a:off x="2554514" y="2071585"/>
            <a:ext cx="4912057" cy="315572"/>
          </a:xfrm>
        </p:spPr>
        <p:txBody>
          <a:bodyPr>
            <a:normAutofit/>
          </a:bodyPr>
          <a:lstStyle>
            <a:lvl1pPr marL="0" indent="0">
              <a:buNone/>
              <a:defRPr sz="1800" b="1" u="none">
                <a:solidFill>
                  <a:srgbClr val="009956"/>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19" name="Text Placeholder 18">
            <a:extLst>
              <a:ext uri="{FF2B5EF4-FFF2-40B4-BE49-F238E27FC236}">
                <a16:creationId xmlns:a16="http://schemas.microsoft.com/office/drawing/2014/main" id="{91DF1EA2-2FC6-7B45-8850-5A3A89EBF6ED}"/>
              </a:ext>
            </a:extLst>
          </p:cNvPr>
          <p:cNvSpPr>
            <a:spLocks noGrp="1"/>
          </p:cNvSpPr>
          <p:nvPr>
            <p:ph type="body" sz="quarter" idx="12" hasCustomPrompt="1"/>
          </p:nvPr>
        </p:nvSpPr>
        <p:spPr>
          <a:xfrm>
            <a:off x="2554513" y="2485200"/>
            <a:ext cx="4913083" cy="18375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0" name="Text Placeholder 18">
            <a:extLst>
              <a:ext uri="{FF2B5EF4-FFF2-40B4-BE49-F238E27FC236}">
                <a16:creationId xmlns:a16="http://schemas.microsoft.com/office/drawing/2014/main" id="{1E2D23D8-5971-7041-AD13-483D5882E538}"/>
              </a:ext>
            </a:extLst>
          </p:cNvPr>
          <p:cNvSpPr>
            <a:spLocks noGrp="1"/>
          </p:cNvSpPr>
          <p:nvPr>
            <p:ph type="body" sz="quarter" idx="13" hasCustomPrompt="1"/>
          </p:nvPr>
        </p:nvSpPr>
        <p:spPr>
          <a:xfrm>
            <a:off x="2554513" y="4875838"/>
            <a:ext cx="4913086" cy="2148574"/>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21" name="Text Placeholder 16">
            <a:extLst>
              <a:ext uri="{FF2B5EF4-FFF2-40B4-BE49-F238E27FC236}">
                <a16:creationId xmlns:a16="http://schemas.microsoft.com/office/drawing/2014/main" id="{342CBFD8-D5CE-3847-BD45-8965B14B90AA}"/>
              </a:ext>
            </a:extLst>
          </p:cNvPr>
          <p:cNvSpPr>
            <a:spLocks noGrp="1"/>
          </p:cNvSpPr>
          <p:nvPr>
            <p:ph type="body" sz="quarter" idx="14" hasCustomPrompt="1"/>
          </p:nvPr>
        </p:nvSpPr>
        <p:spPr>
          <a:xfrm>
            <a:off x="2554513" y="4463515"/>
            <a:ext cx="4913084" cy="315572"/>
          </a:xfrm>
        </p:spPr>
        <p:txBody>
          <a:bodyPr>
            <a:normAutofit/>
          </a:bodyPr>
          <a:lstStyle>
            <a:lvl1pPr marL="0" indent="0">
              <a:buNone/>
              <a:defRPr sz="1800" b="1" u="none">
                <a:solidFill>
                  <a:srgbClr val="009956"/>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INSERT HEADING HERE</a:t>
            </a:r>
          </a:p>
        </p:txBody>
      </p:sp>
      <p:sp>
        <p:nvSpPr>
          <p:cNvPr id="29" name="Rectangle 28">
            <a:extLst>
              <a:ext uri="{FF2B5EF4-FFF2-40B4-BE49-F238E27FC236}">
                <a16:creationId xmlns:a16="http://schemas.microsoft.com/office/drawing/2014/main" id="{E5E0B3CB-DF86-ED4D-987A-A9DAAFCD906B}"/>
              </a:ext>
            </a:extLst>
          </p:cNvPr>
          <p:cNvSpPr/>
          <p:nvPr userDrawn="1"/>
        </p:nvSpPr>
        <p:spPr>
          <a:xfrm>
            <a:off x="223709" y="998533"/>
            <a:ext cx="2211218" cy="8874147"/>
          </a:xfrm>
          <a:prstGeom prst="rect">
            <a:avLst/>
          </a:prstGeom>
          <a:solidFill>
            <a:srgbClr val="009956"/>
          </a:solidFill>
          <a:ln w="28575">
            <a:solidFill>
              <a:srgbClr val="0099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6">
            <a:extLst>
              <a:ext uri="{FF2B5EF4-FFF2-40B4-BE49-F238E27FC236}">
                <a16:creationId xmlns:a16="http://schemas.microsoft.com/office/drawing/2014/main" id="{DABC521E-AC30-054F-9FD6-98AF6091B0EA}"/>
              </a:ext>
            </a:extLst>
          </p:cNvPr>
          <p:cNvSpPr/>
          <p:nvPr userDrawn="1"/>
        </p:nvSpPr>
        <p:spPr>
          <a:xfrm rot="10800000">
            <a:off x="224971" y="8413611"/>
            <a:ext cx="7362214" cy="1506520"/>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443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sp>
        <p:nvSpPr>
          <p:cNvPr id="31" name="Text Placeholder 16">
            <a:extLst>
              <a:ext uri="{FF2B5EF4-FFF2-40B4-BE49-F238E27FC236}">
                <a16:creationId xmlns:a16="http://schemas.microsoft.com/office/drawing/2014/main" id="{CEFA216E-3FAA-F748-9B10-7BCCACBEA45E}"/>
              </a:ext>
            </a:extLst>
          </p:cNvPr>
          <p:cNvSpPr>
            <a:spLocks noGrp="1"/>
          </p:cNvSpPr>
          <p:nvPr>
            <p:ph type="body" sz="quarter" idx="19" hasCustomPrompt="1"/>
          </p:nvPr>
        </p:nvSpPr>
        <p:spPr>
          <a:xfrm>
            <a:off x="290282" y="1939195"/>
            <a:ext cx="1693808" cy="317419"/>
          </a:xfrm>
        </p:spPr>
        <p:txBody>
          <a:bodyPr>
            <a:normAutofit/>
          </a:bodyPr>
          <a:lstStyle>
            <a:lvl1pPr marL="0" indent="0">
              <a:buNone/>
              <a:defRPr sz="1800" b="1" u="none">
                <a:solidFill>
                  <a:schemeClr val="bg1"/>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CONTACT:</a:t>
            </a:r>
          </a:p>
        </p:txBody>
      </p:sp>
      <p:sp>
        <p:nvSpPr>
          <p:cNvPr id="32" name="Text Placeholder 18">
            <a:extLst>
              <a:ext uri="{FF2B5EF4-FFF2-40B4-BE49-F238E27FC236}">
                <a16:creationId xmlns:a16="http://schemas.microsoft.com/office/drawing/2014/main" id="{7C17EC30-27EC-994A-AFE2-0AC0C12C6A77}"/>
              </a:ext>
            </a:extLst>
          </p:cNvPr>
          <p:cNvSpPr>
            <a:spLocks noGrp="1"/>
          </p:cNvSpPr>
          <p:nvPr>
            <p:ph type="body" sz="quarter" idx="20" hasCustomPrompt="1"/>
          </p:nvPr>
        </p:nvSpPr>
        <p:spPr>
          <a:xfrm>
            <a:off x="287669" y="2317251"/>
            <a:ext cx="2035401" cy="4406615"/>
          </a:xfrm>
        </p:spPr>
        <p:txBody>
          <a:bodyPr>
            <a:noAutofit/>
          </a:bodyPr>
          <a:lstStyle>
            <a:lvl1pPr marL="0" indent="0">
              <a:buNone/>
              <a:defRPr sz="1100">
                <a:solidFill>
                  <a:schemeClr val="bg1"/>
                </a:solidFill>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[click to insert copy.]</a:t>
            </a:r>
          </a:p>
        </p:txBody>
      </p:sp>
      <p:sp>
        <p:nvSpPr>
          <p:cNvPr id="7" name="Rectangle 6">
            <a:extLst>
              <a:ext uri="{FF2B5EF4-FFF2-40B4-BE49-F238E27FC236}">
                <a16:creationId xmlns:a16="http://schemas.microsoft.com/office/drawing/2014/main" id="{72C554D4-6B80-274B-93A0-BF31A18207B7}"/>
              </a:ext>
            </a:extLst>
          </p:cNvPr>
          <p:cNvSpPr/>
          <p:nvPr userDrawn="1"/>
        </p:nvSpPr>
        <p:spPr>
          <a:xfrm>
            <a:off x="185215" y="285615"/>
            <a:ext cx="3973128"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443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sp>
        <p:nvSpPr>
          <p:cNvPr id="26" name="TextBox 25">
            <a:extLst>
              <a:ext uri="{FF2B5EF4-FFF2-40B4-BE49-F238E27FC236}">
                <a16:creationId xmlns:a16="http://schemas.microsoft.com/office/drawing/2014/main" id="{7A563783-F10B-4A4F-8D75-BCA5BB210029}"/>
              </a:ext>
            </a:extLst>
          </p:cNvPr>
          <p:cNvSpPr txBox="1"/>
          <p:nvPr userDrawn="1"/>
        </p:nvSpPr>
        <p:spPr>
          <a:xfrm>
            <a:off x="209406" y="6771319"/>
            <a:ext cx="2113664" cy="280076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chemeClr val="bg1"/>
                </a:solidFill>
                <a:effectLst/>
                <a:latin typeface="Arial" panose="020B0604020202020204" pitchFamily="34" charset="0"/>
                <a:ea typeface="+mn-ea"/>
                <a:cs typeface="Arial" panose="020B0604020202020204" pitchFamily="34" charset="0"/>
              </a:rPr>
              <a:t>Quentin Tyler, Director, </a:t>
            </a:r>
            <a:r>
              <a:rPr lang="en-US" sz="800" b="0" i="0" dirty="0">
                <a:solidFill>
                  <a:schemeClr val="bg1"/>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p:txBody>
      </p:sp>
      <p:pic>
        <p:nvPicPr>
          <p:cNvPr id="4" name="Picture 3">
            <a:extLst>
              <a:ext uri="{FF2B5EF4-FFF2-40B4-BE49-F238E27FC236}">
                <a16:creationId xmlns:a16="http://schemas.microsoft.com/office/drawing/2014/main" id="{40520028-4D5D-374B-A89D-FAE910B3342A}"/>
              </a:ext>
            </a:extLst>
          </p:cNvPr>
          <p:cNvPicPr>
            <a:picLocks noChangeAspect="1"/>
          </p:cNvPicPr>
          <p:nvPr userDrawn="1"/>
        </p:nvPicPr>
        <p:blipFill>
          <a:blip r:embed="rId3"/>
          <a:stretch>
            <a:fillRect/>
          </a:stretch>
        </p:blipFill>
        <p:spPr>
          <a:xfrm>
            <a:off x="637722" y="391154"/>
            <a:ext cx="1003300" cy="1022350"/>
          </a:xfrm>
          <a:prstGeom prst="rect">
            <a:avLst/>
          </a:prstGeom>
        </p:spPr>
      </p:pic>
      <p:sp>
        <p:nvSpPr>
          <p:cNvPr id="18" name="Picture Placeholder 14">
            <a:extLst>
              <a:ext uri="{FF2B5EF4-FFF2-40B4-BE49-F238E27FC236}">
                <a16:creationId xmlns:a16="http://schemas.microsoft.com/office/drawing/2014/main" id="{DF71E29E-60AE-9C43-ABF4-A78A7BA55FBD}"/>
              </a:ext>
            </a:extLst>
          </p:cNvPr>
          <p:cNvSpPr>
            <a:spLocks noGrp="1"/>
          </p:cNvSpPr>
          <p:nvPr>
            <p:ph type="pic" sz="quarter" idx="10" hasCustomPrompt="1"/>
          </p:nvPr>
        </p:nvSpPr>
        <p:spPr>
          <a:xfrm>
            <a:off x="2554512" y="7254914"/>
            <a:ext cx="4960759" cy="2410408"/>
          </a:xfrm>
        </p:spPr>
        <p:txBody>
          <a:bodyPr>
            <a:normAutofit/>
          </a:bodyPr>
          <a:lstStyle>
            <a:lvl1pPr marL="0" indent="0">
              <a:buNone/>
              <a:defRPr sz="1800">
                <a:latin typeface="Arial" panose="020B0604020202020204" pitchFamily="34" charset="0"/>
                <a:cs typeface="Arial" panose="020B0604020202020204" pitchFamily="34" charset="0"/>
              </a:defRPr>
            </a:lvl1pPr>
          </a:lstStyle>
          <a:p>
            <a:r>
              <a:rPr lang="en-US" dirty="0"/>
              <a:t>[Click Icon to Add Photo]</a:t>
            </a:r>
          </a:p>
        </p:txBody>
      </p:sp>
    </p:spTree>
    <p:extLst>
      <p:ext uri="{BB962C8B-B14F-4D97-AF65-F5344CB8AC3E}">
        <p14:creationId xmlns:p14="http://schemas.microsoft.com/office/powerpoint/2010/main" val="1609375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228C6ADC-D30B-D544-835D-C530B3557B37}"/>
              </a:ext>
            </a:extLst>
          </p:cNvPr>
          <p:cNvSpPr>
            <a:spLocks noGrp="1"/>
          </p:cNvSpPr>
          <p:nvPr>
            <p:ph type="subTitle" idx="1" hasCustomPrompt="1"/>
          </p:nvPr>
        </p:nvSpPr>
        <p:spPr>
          <a:xfrm>
            <a:off x="1796142" y="1212339"/>
            <a:ext cx="5791043" cy="535517"/>
          </a:xfrm>
        </p:spPr>
        <p:txBody>
          <a:bodyPr>
            <a:normAutofit/>
          </a:bodyPr>
          <a:lstStyle>
            <a:lvl1pPr marL="0" indent="0" algn="ctr">
              <a:buNone/>
              <a:defRPr sz="2400" b="1">
                <a:solidFill>
                  <a:srgbClr val="009956"/>
                </a:solidFill>
                <a:latin typeface="Arial" panose="020B0604020202020204" pitchFamily="34" charset="0"/>
                <a:cs typeface="Arial" panose="020B0604020202020204" pitchFamily="34" charset="0"/>
              </a:defRPr>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dirty="0"/>
              <a:t>[INSERT PROGRAM TITLE HERE]</a:t>
            </a:r>
          </a:p>
        </p:txBody>
      </p:sp>
      <p:sp>
        <p:nvSpPr>
          <p:cNvPr id="7" name="Rectangle 6">
            <a:extLst>
              <a:ext uri="{FF2B5EF4-FFF2-40B4-BE49-F238E27FC236}">
                <a16:creationId xmlns:a16="http://schemas.microsoft.com/office/drawing/2014/main" id="{F7CAC8DB-A9F3-634D-9F6D-321BF35CBAB4}"/>
              </a:ext>
            </a:extLst>
          </p:cNvPr>
          <p:cNvSpPr/>
          <p:nvPr userDrawn="1"/>
        </p:nvSpPr>
        <p:spPr>
          <a:xfrm>
            <a:off x="246743" y="424426"/>
            <a:ext cx="7340442" cy="705861"/>
          </a:xfrm>
          <a:prstGeom prst="rect">
            <a:avLst/>
          </a:prstGeom>
          <a:solidFill>
            <a:schemeClr val="bg1"/>
          </a:solidFill>
          <a:ln w="28575">
            <a:solidFill>
              <a:srgbClr val="004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6">
            <a:extLst>
              <a:ext uri="{FF2B5EF4-FFF2-40B4-BE49-F238E27FC236}">
                <a16:creationId xmlns:a16="http://schemas.microsoft.com/office/drawing/2014/main" id="{0537959B-9F90-174B-A392-2353BF944306}"/>
              </a:ext>
            </a:extLst>
          </p:cNvPr>
          <p:cNvSpPr/>
          <p:nvPr userDrawn="1"/>
        </p:nvSpPr>
        <p:spPr>
          <a:xfrm>
            <a:off x="224971" y="185720"/>
            <a:ext cx="3933372"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44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4432"/>
              </a:solidFill>
            </a:endParaRPr>
          </a:p>
        </p:txBody>
      </p:sp>
      <p:pic>
        <p:nvPicPr>
          <p:cNvPr id="10" name="Picture 9">
            <a:extLst>
              <a:ext uri="{FF2B5EF4-FFF2-40B4-BE49-F238E27FC236}">
                <a16:creationId xmlns:a16="http://schemas.microsoft.com/office/drawing/2014/main" id="{8739CC67-C230-AE4F-98C1-AB1577810C94}"/>
              </a:ext>
            </a:extLst>
          </p:cNvPr>
          <p:cNvPicPr>
            <a:picLocks noChangeAspect="1"/>
          </p:cNvPicPr>
          <p:nvPr userDrawn="1"/>
        </p:nvPicPr>
        <p:blipFill>
          <a:blip r:embed="rId2"/>
          <a:stretch>
            <a:fillRect/>
          </a:stretch>
        </p:blipFill>
        <p:spPr>
          <a:xfrm>
            <a:off x="4038600" y="554033"/>
            <a:ext cx="3429000" cy="444500"/>
          </a:xfrm>
          <a:prstGeom prst="rect">
            <a:avLst/>
          </a:prstGeom>
        </p:spPr>
      </p:pic>
      <p:sp>
        <p:nvSpPr>
          <p:cNvPr id="11" name="Text Placeholder 16">
            <a:extLst>
              <a:ext uri="{FF2B5EF4-FFF2-40B4-BE49-F238E27FC236}">
                <a16:creationId xmlns:a16="http://schemas.microsoft.com/office/drawing/2014/main" id="{66E75D70-589D-F540-B382-35AB3E324BD3}"/>
              </a:ext>
            </a:extLst>
          </p:cNvPr>
          <p:cNvSpPr>
            <a:spLocks noGrp="1"/>
          </p:cNvSpPr>
          <p:nvPr>
            <p:ph type="body" sz="quarter" idx="13" hasCustomPrompt="1"/>
          </p:nvPr>
        </p:nvSpPr>
        <p:spPr>
          <a:xfrm>
            <a:off x="470114" y="1889126"/>
            <a:ext cx="3416085" cy="317419"/>
          </a:xfrm>
        </p:spPr>
        <p:txBody>
          <a:bodyPr>
            <a:normAutofit/>
          </a:bodyPr>
          <a:lstStyle>
            <a:lvl1pPr marL="0" indent="0">
              <a:buNone/>
              <a:defRPr sz="1800" b="1" u="none">
                <a:solidFill>
                  <a:srgbClr val="009956"/>
                </a:solidFill>
                <a:latin typeface="Arial" panose="020B0604020202020204" pitchFamily="34" charset="0"/>
                <a:cs typeface="Arial" panose="020B0604020202020204" pitchFamily="34" charset="0"/>
              </a:defRPr>
            </a:lvl1pPr>
            <a:lvl2pPr marL="388620" indent="0">
              <a:buNone/>
              <a:defRPr sz="1800">
                <a:latin typeface="Arial" panose="020B0604020202020204" pitchFamily="34" charset="0"/>
                <a:cs typeface="Arial" panose="020B0604020202020204" pitchFamily="34" charset="0"/>
              </a:defRPr>
            </a:lvl2pPr>
            <a:lvl3pPr marL="777240" indent="0">
              <a:buNone/>
              <a:defRPr sz="1400">
                <a:latin typeface="Arial" panose="020B0604020202020204" pitchFamily="34" charset="0"/>
                <a:cs typeface="Arial" panose="020B0604020202020204" pitchFamily="34" charset="0"/>
              </a:defRPr>
            </a:lvl3pPr>
            <a:lvl4pPr marL="1165860" indent="0">
              <a:buNone/>
              <a:defRPr sz="1200">
                <a:latin typeface="Arial" panose="020B0604020202020204" pitchFamily="34" charset="0"/>
                <a:cs typeface="Arial" panose="020B0604020202020204" pitchFamily="34" charset="0"/>
              </a:defRPr>
            </a:lvl4pPr>
            <a:lvl5pPr marL="1554480" indent="0">
              <a:buNone/>
              <a:defRPr sz="1200">
                <a:latin typeface="Arial" panose="020B0604020202020204" pitchFamily="34" charset="0"/>
                <a:cs typeface="Arial" panose="020B0604020202020204" pitchFamily="34" charset="0"/>
              </a:defRPr>
            </a:lvl5pPr>
          </a:lstStyle>
          <a:p>
            <a:pPr lvl="0"/>
            <a:r>
              <a:rPr lang="en-US" dirty="0"/>
              <a:t>ADDITIONAL INFORMATION</a:t>
            </a:r>
          </a:p>
        </p:txBody>
      </p:sp>
      <p:sp>
        <p:nvSpPr>
          <p:cNvPr id="14" name="Text Placeholder 18">
            <a:extLst>
              <a:ext uri="{FF2B5EF4-FFF2-40B4-BE49-F238E27FC236}">
                <a16:creationId xmlns:a16="http://schemas.microsoft.com/office/drawing/2014/main" id="{D053B647-EC00-CF4A-B39A-5E1ADE978A12}"/>
              </a:ext>
            </a:extLst>
          </p:cNvPr>
          <p:cNvSpPr>
            <a:spLocks noGrp="1"/>
          </p:cNvSpPr>
          <p:nvPr>
            <p:ph type="body" sz="quarter" idx="16" hasCustomPrompt="1"/>
          </p:nvPr>
        </p:nvSpPr>
        <p:spPr>
          <a:xfrm>
            <a:off x="471061" y="2234570"/>
            <a:ext cx="7106183" cy="6408340"/>
          </a:xfrm>
        </p:spPr>
        <p:txBody>
          <a:bodyPr>
            <a:noAutofit/>
          </a:bodyPr>
          <a:lstStyle>
            <a:lvl1pPr marL="0" indent="0">
              <a:buNone/>
              <a:defRPr sz="1100">
                <a:latin typeface="Arial" panose="020B0604020202020204" pitchFamily="34" charset="0"/>
                <a:cs typeface="Arial" panose="020B0604020202020204" pitchFamily="34" charset="0"/>
              </a:defRPr>
            </a:lvl1pPr>
            <a:lvl2pPr marL="388620" indent="0">
              <a:buNone/>
              <a:defRPr sz="1400"/>
            </a:lvl2pPr>
            <a:lvl3pPr marL="777240" indent="0">
              <a:buNone/>
              <a:defRPr sz="1100"/>
            </a:lvl3pPr>
            <a:lvl4pPr marL="1165860" indent="0">
              <a:buNone/>
              <a:defRPr sz="1050"/>
            </a:lvl4pPr>
            <a:lvl5pPr marL="1554480" indent="0">
              <a:buNone/>
              <a:defRPr sz="1050"/>
            </a:lvl5pPr>
          </a:lstStyle>
          <a:p>
            <a:pPr lvl="0"/>
            <a:r>
              <a:rPr lang="en-US" dirty="0"/>
              <a:t>[Include in this section information about the target audience and program summary. Who should come? What will you learn?]</a:t>
            </a:r>
          </a:p>
        </p:txBody>
      </p:sp>
      <p:sp>
        <p:nvSpPr>
          <p:cNvPr id="15" name="TextBox 14">
            <a:extLst>
              <a:ext uri="{FF2B5EF4-FFF2-40B4-BE49-F238E27FC236}">
                <a16:creationId xmlns:a16="http://schemas.microsoft.com/office/drawing/2014/main" id="{3BDD0502-D3D8-6B46-A5CB-5FD47A4FB032}"/>
              </a:ext>
            </a:extLst>
          </p:cNvPr>
          <p:cNvSpPr txBox="1"/>
          <p:nvPr userDrawn="1"/>
        </p:nvSpPr>
        <p:spPr>
          <a:xfrm>
            <a:off x="2355574" y="8846061"/>
            <a:ext cx="5221671" cy="1354217"/>
          </a:xfrm>
          <a:prstGeom prst="rect">
            <a:avLst/>
          </a:prstGeom>
          <a:noFill/>
        </p:spPr>
        <p:txBody>
          <a:bodyPr vert="horz"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i="0" dirty="0">
                <a:solidFill>
                  <a:srgbClr val="004432"/>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800" b="0" i="0" u="none" strike="noStrike" kern="1200" dirty="0">
                <a:solidFill>
                  <a:srgbClr val="004432"/>
                </a:solidFill>
                <a:effectLst/>
                <a:latin typeface="Arial" panose="020B0604020202020204" pitchFamily="34" charset="0"/>
                <a:ea typeface="+mn-ea"/>
                <a:cs typeface="Arial" panose="020B0604020202020204" pitchFamily="34" charset="0"/>
              </a:rPr>
              <a:t>Quentin Tyler, Director, </a:t>
            </a:r>
            <a:r>
              <a:rPr lang="en-US" sz="800" b="0" i="0" dirty="0">
                <a:solidFill>
                  <a:srgbClr val="004432"/>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a:p>
            <a:endParaRPr lang="en-US" b="1" dirty="0"/>
          </a:p>
        </p:txBody>
      </p:sp>
      <p:pic>
        <p:nvPicPr>
          <p:cNvPr id="17" name="Picture 16">
            <a:extLst>
              <a:ext uri="{FF2B5EF4-FFF2-40B4-BE49-F238E27FC236}">
                <a16:creationId xmlns:a16="http://schemas.microsoft.com/office/drawing/2014/main" id="{1044095A-7FDB-544E-89C4-5AC88F6830ED}"/>
              </a:ext>
            </a:extLst>
          </p:cNvPr>
          <p:cNvPicPr>
            <a:picLocks noChangeAspect="1"/>
          </p:cNvPicPr>
          <p:nvPr userDrawn="1"/>
        </p:nvPicPr>
        <p:blipFill>
          <a:blip r:embed="rId2"/>
          <a:stretch>
            <a:fillRect/>
          </a:stretch>
        </p:blipFill>
        <p:spPr>
          <a:xfrm>
            <a:off x="474616" y="9174192"/>
            <a:ext cx="1836470" cy="238061"/>
          </a:xfrm>
          <a:prstGeom prst="rect">
            <a:avLst/>
          </a:prstGeom>
        </p:spPr>
      </p:pic>
      <p:pic>
        <p:nvPicPr>
          <p:cNvPr id="12" name="Picture 11">
            <a:extLst>
              <a:ext uri="{FF2B5EF4-FFF2-40B4-BE49-F238E27FC236}">
                <a16:creationId xmlns:a16="http://schemas.microsoft.com/office/drawing/2014/main" id="{686F939F-4810-0841-83FF-B2A45FA59A3E}"/>
              </a:ext>
            </a:extLst>
          </p:cNvPr>
          <p:cNvPicPr>
            <a:picLocks noChangeAspect="1"/>
          </p:cNvPicPr>
          <p:nvPr userDrawn="1"/>
        </p:nvPicPr>
        <p:blipFill>
          <a:blip r:embed="rId3"/>
          <a:stretch>
            <a:fillRect/>
          </a:stretch>
        </p:blipFill>
        <p:spPr>
          <a:xfrm>
            <a:off x="508907" y="393140"/>
            <a:ext cx="1003300" cy="1022350"/>
          </a:xfrm>
          <a:prstGeom prst="rect">
            <a:avLst/>
          </a:prstGeom>
        </p:spPr>
      </p:pic>
    </p:spTree>
    <p:extLst>
      <p:ext uri="{BB962C8B-B14F-4D97-AF65-F5344CB8AC3E}">
        <p14:creationId xmlns:p14="http://schemas.microsoft.com/office/powerpoint/2010/main" val="3553343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F152C05-38B9-2B45-A114-A603514AB003}" type="datetimeFigureOut">
              <a:rPr lang="en-US" smtClean="0"/>
              <a:t>7/17/2023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7F287C6-C3DD-134D-94FF-34C1D04D5D78}" type="slidenum">
              <a:rPr lang="en-US" smtClean="0"/>
              <a:t>‹#›</a:t>
            </a:fld>
            <a:endParaRPr lang="en-US"/>
          </a:p>
        </p:txBody>
      </p:sp>
    </p:spTree>
    <p:extLst>
      <p:ext uri="{BB962C8B-B14F-4D97-AF65-F5344CB8AC3E}">
        <p14:creationId xmlns:p14="http://schemas.microsoft.com/office/powerpoint/2010/main" val="665139662"/>
      </p:ext>
    </p:extLst>
  </p:cSld>
  <p:clrMap bg1="lt1" tx1="dk1" bg2="lt2" tx2="dk2" accent1="accent1" accent2="accent2" accent3="accent3" accent4="accent4" accent5="accent5" accent6="accent6" hlink="hlink" folHlink="folHlink"/>
  <p:sldLayoutIdLst>
    <p:sldLayoutId id="2147483702" r:id="rId1"/>
    <p:sldLayoutId id="2147483661" r:id="rId2"/>
    <p:sldLayoutId id="2147483662" r:id="rId3"/>
    <p:sldLayoutId id="2147483674" r:id="rId4"/>
    <p:sldLayoutId id="2147483675" r:id="rId5"/>
    <p:sldLayoutId id="2147483687" r:id="rId6"/>
    <p:sldLayoutId id="2147483688" r:id="rId7"/>
    <p:sldLayoutId id="2147483700" r:id="rId8"/>
    <p:sldLayoutId id="2147483701" r:id="rId9"/>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omesoiltest.msu.edu/your-results" TargetMode="External"/><Relationship Id="rId2" Type="http://schemas.openxmlformats.org/officeDocument/2006/relationships/hyperlink" Target="https://shop.msu.edu/" TargetMode="External"/><Relationship Id="rId1" Type="http://schemas.openxmlformats.org/officeDocument/2006/relationships/slideLayout" Target="../slideLayouts/slideLayout2.xml"/><Relationship Id="rId5" Type="http://schemas.openxmlformats.org/officeDocument/2006/relationships/hyperlink" Target="mailto:MSUsoiltest@msu.edu" TargetMode="External"/><Relationship Id="rId4" Type="http://schemas.openxmlformats.org/officeDocument/2006/relationships/hyperlink" Target="http://www.canr.msu.edu/outreach/ask-an-expe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ubtitle 20">
            <a:extLst>
              <a:ext uri="{FF2B5EF4-FFF2-40B4-BE49-F238E27FC236}">
                <a16:creationId xmlns:a16="http://schemas.microsoft.com/office/drawing/2014/main" id="{C380515C-0E7A-DA41-B34D-CAC2EA2AD67A}"/>
              </a:ext>
            </a:extLst>
          </p:cNvPr>
          <p:cNvSpPr>
            <a:spLocks noGrp="1"/>
          </p:cNvSpPr>
          <p:nvPr>
            <p:ph type="subTitle" idx="1"/>
          </p:nvPr>
        </p:nvSpPr>
        <p:spPr>
          <a:xfrm>
            <a:off x="2494204" y="1184880"/>
            <a:ext cx="5032673" cy="649816"/>
          </a:xfrm>
        </p:spPr>
        <p:txBody>
          <a:bodyPr>
            <a:normAutofit fontScale="92500" lnSpcReduction="10000"/>
          </a:bodyPr>
          <a:lstStyle/>
          <a:p>
            <a:r>
              <a:rPr lang="en-US" sz="2400" dirty="0"/>
              <a:t>MSU Extension Home Lawn and Garden Soil Testing Program</a:t>
            </a:r>
          </a:p>
        </p:txBody>
      </p:sp>
      <p:sp>
        <p:nvSpPr>
          <p:cNvPr id="23" name="Text Placeholder 22">
            <a:extLst>
              <a:ext uri="{FF2B5EF4-FFF2-40B4-BE49-F238E27FC236}">
                <a16:creationId xmlns:a16="http://schemas.microsoft.com/office/drawing/2014/main" id="{35299B2C-0884-4B4B-81C4-FA5EE2F2CA8F}"/>
              </a:ext>
            </a:extLst>
          </p:cNvPr>
          <p:cNvSpPr>
            <a:spLocks noGrp="1"/>
          </p:cNvSpPr>
          <p:nvPr>
            <p:ph type="body" sz="quarter" idx="11"/>
          </p:nvPr>
        </p:nvSpPr>
        <p:spPr>
          <a:xfrm>
            <a:off x="2784368" y="1796596"/>
            <a:ext cx="4331730" cy="1186122"/>
          </a:xfrm>
        </p:spPr>
        <p:txBody>
          <a:bodyPr>
            <a:normAutofit/>
          </a:bodyPr>
          <a:lstStyle/>
          <a:p>
            <a:pPr algn="ctr"/>
            <a:r>
              <a:rPr lang="en-US" sz="1600" dirty="0"/>
              <a:t>On April 3, 2023, the testing program resumed service. Answers to some frequently asked questions follow:</a:t>
            </a:r>
          </a:p>
        </p:txBody>
      </p:sp>
      <p:sp>
        <p:nvSpPr>
          <p:cNvPr id="24" name="Text Placeholder 23">
            <a:extLst>
              <a:ext uri="{FF2B5EF4-FFF2-40B4-BE49-F238E27FC236}">
                <a16:creationId xmlns:a16="http://schemas.microsoft.com/office/drawing/2014/main" id="{C6E336FB-F449-6547-9824-9690AF8EEEE8}"/>
              </a:ext>
            </a:extLst>
          </p:cNvPr>
          <p:cNvSpPr>
            <a:spLocks noGrp="1"/>
          </p:cNvSpPr>
          <p:nvPr>
            <p:ph type="body" sz="quarter" idx="12"/>
          </p:nvPr>
        </p:nvSpPr>
        <p:spPr>
          <a:xfrm>
            <a:off x="2494205" y="2596594"/>
            <a:ext cx="4912057" cy="1837540"/>
          </a:xfrm>
        </p:spPr>
        <p:txBody>
          <a:bodyPr/>
          <a:lstStyle/>
          <a:p>
            <a:pPr marL="0" marR="0">
              <a:lnSpc>
                <a:spcPct val="107000"/>
              </a:lnSpc>
              <a:spcBef>
                <a:spcPts val="0"/>
              </a:spcBef>
              <a:spcAft>
                <a:spcPts val="800"/>
              </a:spcAft>
            </a:pPr>
            <a:r>
              <a:rPr lang="en-US" sz="1400" b="1" kern="100" dirty="0">
                <a:effectLst/>
                <a:latin typeface="Calibri" panose="020F0502020204030204" pitchFamily="34" charset="0"/>
                <a:ea typeface="Calibri" panose="020F0502020204030204" pitchFamily="34" charset="0"/>
                <a:cs typeface="Times New Roman" panose="02020603050405020304" pitchFamily="18" charset="0"/>
              </a:rPr>
              <a:t>Q: How do I get a soil test mailer?</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 You can purchase soil test mailers at most local MSU Extension offices or online at </a:t>
            </a:r>
            <a:r>
              <a:rPr lang="en-US" sz="14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shop.msu.edu</a:t>
            </a: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t>
            </a:r>
            <a:br>
              <a:rPr lang="en-US" sz="14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b="1" kern="100" dirty="0">
                <a:effectLst/>
                <a:latin typeface="Calibri" panose="020F0502020204030204" pitchFamily="34" charset="0"/>
                <a:ea typeface="Calibri" panose="020F0502020204030204" pitchFamily="34" charset="0"/>
                <a:cs typeface="Times New Roman" panose="02020603050405020304" pitchFamily="18" charset="0"/>
              </a:rPr>
              <a:t>Q: Can I still send soil samples to the MSU Soil and Plant Nutrient Laboratory (SPNL)?</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 No. As of Dec. 31, 2022, the MSU SPNL will not process any soil samples.</a:t>
            </a:r>
            <a:br>
              <a:rPr lang="en-US" sz="14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b="1" kern="100" dirty="0">
                <a:effectLst/>
                <a:latin typeface="Calibri" panose="020F0502020204030204" pitchFamily="34" charset="0"/>
                <a:ea typeface="Calibri" panose="020F0502020204030204" pitchFamily="34" charset="0"/>
                <a:cs typeface="Times New Roman" panose="02020603050405020304" pitchFamily="18" charset="0"/>
              </a:rPr>
              <a:t>Q: What should I do with an old test mailer that I purchased but did not use?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 Old test mailers are eligible for refunds until June 30, 2023, by bringing them to your local MSU Extension office. </a:t>
            </a:r>
            <a:br>
              <a:rPr lang="en-US" sz="14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b="1" kern="100" dirty="0">
                <a:effectLst/>
                <a:latin typeface="Calibri" panose="020F0502020204030204" pitchFamily="34" charset="0"/>
                <a:ea typeface="Calibri" panose="020F0502020204030204" pitchFamily="34" charset="0"/>
                <a:cs typeface="Times New Roman" panose="02020603050405020304" pitchFamily="18" charset="0"/>
              </a:rPr>
              <a:t>Q: How long will it take to get my test results back?</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 Results will be made available within 10 business days at </a:t>
            </a:r>
            <a:r>
              <a:rPr lang="en-US" sz="14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homesoiltest.msu.edu/your-results</a:t>
            </a: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t>
            </a:r>
            <a:br>
              <a:rPr lang="en-US" sz="14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b="1" kern="100" dirty="0">
                <a:effectLst/>
                <a:latin typeface="Calibri" panose="020F0502020204030204" pitchFamily="34" charset="0"/>
                <a:ea typeface="Calibri" panose="020F0502020204030204" pitchFamily="34" charset="0"/>
                <a:cs typeface="Times New Roman" panose="02020603050405020304" pitchFamily="18" charset="0"/>
              </a:rPr>
              <a:t>Q: Who should I contact for further questions?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 Volunteers and staff can expedite your questions when submitted through our easy-to-use Ask Extension form, available at </a:t>
            </a:r>
            <a:r>
              <a:rPr lang="en-US" sz="14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www.canr.msu.edu/outreach/ask-an-expert</a:t>
            </a: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 You can also email us at </a:t>
            </a:r>
            <a:r>
              <a:rPr lang="en-US" sz="14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MSUsoiltest@msu.edu</a:t>
            </a: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t>
            </a:r>
          </a:p>
          <a:p>
            <a:endParaRPr lang="en-US" dirty="0"/>
          </a:p>
        </p:txBody>
      </p:sp>
      <p:sp>
        <p:nvSpPr>
          <p:cNvPr id="27" name="Text Placeholder 26">
            <a:extLst>
              <a:ext uri="{FF2B5EF4-FFF2-40B4-BE49-F238E27FC236}">
                <a16:creationId xmlns:a16="http://schemas.microsoft.com/office/drawing/2014/main" id="{78DCAFB2-21CE-6544-BF3D-F01E70492BE6}"/>
              </a:ext>
            </a:extLst>
          </p:cNvPr>
          <p:cNvSpPr>
            <a:spLocks noGrp="1"/>
          </p:cNvSpPr>
          <p:nvPr>
            <p:ph type="body" sz="quarter" idx="19"/>
          </p:nvPr>
        </p:nvSpPr>
        <p:spPr/>
        <p:txBody>
          <a:bodyPr>
            <a:normAutofit lnSpcReduction="10000"/>
          </a:bodyPr>
          <a:lstStyle/>
          <a:p>
            <a:endParaRPr lang="en-US" dirty="0"/>
          </a:p>
        </p:txBody>
      </p:sp>
      <p:sp>
        <p:nvSpPr>
          <p:cNvPr id="10" name="Text Placeholder 9">
            <a:extLst>
              <a:ext uri="{FF2B5EF4-FFF2-40B4-BE49-F238E27FC236}">
                <a16:creationId xmlns:a16="http://schemas.microsoft.com/office/drawing/2014/main" id="{3A7C485E-8F41-6446-AED3-208E7B4AFA04}"/>
              </a:ext>
            </a:extLst>
          </p:cNvPr>
          <p:cNvSpPr>
            <a:spLocks noGrp="1"/>
          </p:cNvSpPr>
          <p:nvPr>
            <p:ph type="body" sz="quarter" idx="20"/>
          </p:nvPr>
        </p:nvSpPr>
        <p:spPr>
          <a:xfrm>
            <a:off x="287669" y="2317251"/>
            <a:ext cx="2035401" cy="4406615"/>
          </a:xfrm>
        </p:spPr>
        <p:txBody>
          <a:bodyPr/>
          <a:lstStyle/>
          <a:p>
            <a:r>
              <a:rPr lang="en-US" sz="1600" kern="100" dirty="0">
                <a:effectLst/>
                <a:latin typeface="Calibri" panose="020F0502020204030204" pitchFamily="34" charset="0"/>
                <a:ea typeface="Calibri" panose="020F0502020204030204" pitchFamily="34" charset="0"/>
                <a:cs typeface="Times New Roman" panose="02020603050405020304" pitchFamily="18" charset="0"/>
              </a:rPr>
              <a:t>MSU Extension Soil Testing Program Team</a:t>
            </a:r>
            <a:br>
              <a:rPr lang="en-US" u="sng" kern="100" dirty="0">
                <a:solidFill>
                  <a:srgbClr val="0563C1"/>
                </a:solidFill>
                <a:latin typeface="Calibri" panose="020F0502020204030204" pitchFamily="34" charset="0"/>
                <a:ea typeface="Calibri" panose="020F0502020204030204" pitchFamily="34" charset="0"/>
                <a:cs typeface="Times New Roman" panose="02020603050405020304" pitchFamily="18" charset="0"/>
              </a:rPr>
            </a:br>
            <a:r>
              <a:rPr lang="en-US" sz="1400"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MSUsoiltest@msu.edu</a:t>
            </a:r>
            <a:endParaRPr lang="en-US" sz="1400" u="sng" kern="100" dirty="0">
              <a:latin typeface="Calibri" panose="020F0502020204030204" pitchFamily="34" charset="0"/>
              <a:ea typeface="Calibri" panose="020F0502020204030204" pitchFamily="34" charset="0"/>
              <a:cs typeface="Times New Roman" panose="02020603050405020304" pitchFamily="18" charset="0"/>
            </a:endParaRPr>
          </a:p>
          <a:p>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733933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26502DDFE95A4685B7ABA623D16A90" ma:contentTypeVersion="11" ma:contentTypeDescription="Create a new document." ma:contentTypeScope="" ma:versionID="c84f7c9d7ba0d956e4652d5eefe1f104">
  <xsd:schema xmlns:xsd="http://www.w3.org/2001/XMLSchema" xmlns:xs="http://www.w3.org/2001/XMLSchema" xmlns:p="http://schemas.microsoft.com/office/2006/metadata/properties" xmlns:ns2="979e36e5-399e-4b01-afbe-5e804e318093" xmlns:ns3="c6a79f99-5623-4ddf-b5fc-300e9957f7b4" targetNamespace="http://schemas.microsoft.com/office/2006/metadata/properties" ma:root="true" ma:fieldsID="179cf92814e74a5b0f5d83d6c811706d" ns2:_="" ns3:_="">
    <xsd:import namespace="979e36e5-399e-4b01-afbe-5e804e318093"/>
    <xsd:import namespace="c6a79f99-5623-4ddf-b5fc-300e9957f7b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9e36e5-399e-4b01-afbe-5e804e3180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0ad816ea-8460-453a-b1af-cd753e23c00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a79f99-5623-4ddf-b5fc-300e9957f7b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1db5c37-1f7c-47a8-a748-7336cbed480e}" ma:internalName="TaxCatchAll" ma:showField="CatchAllData" ma:web="c6a79f99-5623-4ddf-b5fc-300e9957f7b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79e36e5-399e-4b01-afbe-5e804e318093">
      <Terms xmlns="http://schemas.microsoft.com/office/infopath/2007/PartnerControls"/>
    </lcf76f155ced4ddcb4097134ff3c332f>
    <TaxCatchAll xmlns="c6a79f99-5623-4ddf-b5fc-300e9957f7b4" xsi:nil="true"/>
    <SharedWithUsers xmlns="c6a79f99-5623-4ddf-b5fc-300e9957f7b4">
      <UserInfo>
        <DisplayName>Kupec, Holly</DisplayName>
        <AccountId>25</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74B4CD-D7B7-4BB6-952E-C5024D2112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9e36e5-399e-4b01-afbe-5e804e318093"/>
    <ds:schemaRef ds:uri="c6a79f99-5623-4ddf-b5fc-300e9957f7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CCE01F-6D2C-4532-BBE5-E09C7F5FD4AB}">
  <ds:schemaRefs>
    <ds:schemaRef ds:uri="http://schemas.microsoft.com/office/2006/metadata/properties"/>
    <ds:schemaRef ds:uri="http://schemas.microsoft.com/office/infopath/2007/PartnerControls"/>
    <ds:schemaRef ds:uri="979e36e5-399e-4b01-afbe-5e804e318093"/>
    <ds:schemaRef ds:uri="c6a79f99-5623-4ddf-b5fc-300e9957f7b4"/>
  </ds:schemaRefs>
</ds:datastoreItem>
</file>

<file path=customXml/itemProps3.xml><?xml version="1.0" encoding="utf-8"?>
<ds:datastoreItem xmlns:ds="http://schemas.openxmlformats.org/officeDocument/2006/customXml" ds:itemID="{D541E50D-321B-4EFB-BE6C-5E37D00335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1407</TotalTime>
  <Words>252</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Green, Laryssa</dc:creator>
  <cp:lastModifiedBy>Imler, Christopher</cp:lastModifiedBy>
  <cp:revision>30</cp:revision>
  <dcterms:created xsi:type="dcterms:W3CDTF">2021-04-26T13:25:54Z</dcterms:created>
  <dcterms:modified xsi:type="dcterms:W3CDTF">2023-07-17T19:21:42Z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0x010100C926502DDFE95A4685B7ABA623D16A90</vt:lpwstr>
  </property>
</Properties>
</file>